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4A655-0B1F-4299-BD2B-C1085C742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CE5F0-835F-46AA-BC90-1D1F4690A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97250-8FF8-4266-A162-B6B6E3C95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1EAD2-22D2-4FAE-8D8C-6EB4DB061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D70206-D3CB-43C7-B387-A210D8040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9EF332-B738-4B3D-8DBC-3A321424B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21BA84-4822-416A-A14C-ECCE4C78C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74F71-575D-4911-9487-D0D30C7B5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92320-7A62-47D6-8092-C54140F07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35481-EEF2-4C76-AF3B-FF86F4DF1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D29F2-CDF7-4EC3-AD13-03E4DDFD4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1211710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质检部月度工作总结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本月工作完成情况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下月工作计划与重点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需要协调与沟通的事项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汇报质检部工作成果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对质检部在过去一个月的工作进行全面梳理和总结，向领导层展示工作成果和业绩。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反思工作不足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通过总结工作中的问题和不足，为下一阶段的工作提供改进方向和建议。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促进部门发展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通过总结经验和教训，推动质检部不断完善工作流程、提高工作质量和效率，实现部门持续健康发展。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汇报本月内完成的产品质量检验任务数量、合格率、不合格品处理情况等。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产品质量检验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总结本月收到的客户反馈、投诉及其处理情况，分析原因并提出改进措施。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总结质量管理体系在本月的运行状况，包括内审、外审、管理评审等活动的实施情况和结果。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质量管理体系运行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汇报本月计量器具的检定、校准、维护等管理情况，确保测量数据的准确性和可靠性。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计量器具管理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介绍本月开展的质量改进项目、取得的成果以及下一步计划。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质量改进项目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本月工作完成情况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本月按照既定的检验计划，完成了所有产品的入库检验、过程检验和出库检验，确保产品质量符合标准。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检验计划执行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通过优化检验流程和采用先进的检测设备，提高了检验效率，缩短了产品交付周期。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检验效率提升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对检验过程中发现的问题进行了详细记录，为后续质量分析和改进提供了依据。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检验记录完善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检验任务完成情况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不合格品评审与处置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针对不合格品，及时组织相关部门进行评审，并根据评审结果采取了相应的处置措施，如返工、报废等。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预防措施制定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针对不合格品产生的原因，制定了相应的预防措施，以避免类似问题的再次发生。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不合格品识别与记录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本月共发现不合格品XX批次，对每批不合格品进行了详细记录和分类。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不合格品处理情况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质量报告编制与提交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根据分析结果，编制了详细的质量报告，并向公司领导和相关部门进行了提交，为质量决策提供了重要依据。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质量数据统计与分析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对本月的质量数据进行了全面统计和分析，包括不合格品率、返工率、报废率等关键指标。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质量趋势分析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通过对历史质量数据的对比分析，发现了产品质量存在的潜在问题和改进方向。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质量数据分析及报告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通过引入先进的自动化检测设备，大幅提高了检测速度和准确性，减少了人工操作的时间和误差。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引入自动化检测设备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对检验流程进行全面梳理和优化，减少了不必要的环节和等待时间，提高了整体检验效率。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优化检验流程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加强对检验人员的专业技能培训，提高了员工的检验水平和操作熟练度，进一步提升了检验效率。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强化员工培训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提高检验效率的措施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通过引入信息化管理系统，实现了检验记录、报告等文件的电子化存储和传输，减少了纸质文档的使用，提高了工作效率。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实现无纸化办公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对原有的审批流程进行简化和优化，减少了审批环节和等待时间，使得工作流程更加顺畅高效。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简化审批流程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加强与生产、研发等相关部门的沟通协作，实现了信息共享和快速响应，提高了整体工作效率。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强化部门间沟通协作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75" r="1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优化工作流程的成果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鼓励员工参与决策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鼓励员工积极参与部门决策和规划，提高员工的归属感和参与度，增强了团队的凝聚力和向心力。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建立定期沟通机制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制定定期的部门会议和团队沟通计划，及时了解员工工作情况和问题，促进团队内部的交流和协作。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开展团队建设活动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组织丰富多彩的团队建设活动，增强员工之间的互信和合作意识，提高了团队的协作能力和整体绩效。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提升团队协作的举措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https://d.book118.com/038112117101006027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2024-09-05T14:50:43.495</cp:lastPrinted>
  <dcterms:created xsi:type="dcterms:W3CDTF">2024-09-05T06:50:43Z</dcterms:created>
  <dcterms:modified xsi:type="dcterms:W3CDTF">2024-09-05T06:50:45Z</dcterms:modified>
</cp:coreProperties>
</file>