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9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E0CB2CF-5DE6-405A-BFA5-296AE464F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100F27D-7658-4D9A-AAD9-202CB58A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11D21E6-B278-4E2A-9EAF-E0D73538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72C0E2D-4946-4142-9C57-4D6573233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B5A8A74-7630-42CA-884F-63630CF6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C68B1421-C69A-4196-BFAE-DF5142D1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40F54B9-1052-44AA-A28A-F3E0B679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5CC6B66-81EE-4AF3-AF3F-99F0D89C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A9AFE61-4C4E-4C62-8001-B3093B756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4291496-0310-492E-A7D3-5C119B91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CBC5344-1879-4030-85D1-077AF9D8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9841" y="2505075"/>
            <a:ext cx="386834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2.xml" /><Relationship Id="rId3" Type="http://schemas.openxmlformats.org/officeDocument/2006/relationships/tags" Target="../tags/tag1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4.xml" /><Relationship Id="rId3" Type="http://schemas.openxmlformats.org/officeDocument/2006/relationships/tags" Target="../tags/tag15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6.xml" /><Relationship Id="rId3" Type="http://schemas.openxmlformats.org/officeDocument/2006/relationships/image" Target="../media/image2.png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3.png" /><Relationship Id="rId6" Type="http://schemas.openxmlformats.org/officeDocument/2006/relationships/tags" Target="../tags/tag172.xml" /><Relationship Id="rId7" Type="http://schemas.openxmlformats.org/officeDocument/2006/relationships/image" Target="../media/image4.png" /><Relationship Id="rId8" Type="http://schemas.openxmlformats.org/officeDocument/2006/relationships/tags" Target="../tags/tag17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5.png" /><Relationship Id="rId5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7.xml" /><Relationship Id="rId3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image" Target="../media/image6.png" /><Relationship Id="rId6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image" Target="../media/image7.png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hyperlink" Target="https://d.book118.com/0381130331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314" name="标题 1" title="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657350" y="1865154"/>
            <a:ext cx="5829300" cy="1831181"/>
          </a:xfrm>
        </p:spPr>
        <p:txBody>
          <a:bodyPr vert="horz" wrap="square" lIns="68580" tIns="34290" rIns="68580" bIns="34290" anchor="b" anchorCtr="0"/>
          <a:lstStyle/>
          <a:p>
            <a:pPr eaLnBrk="1" hangingPunct="1">
              <a:buClrTx/>
              <a:buSzTx/>
              <a:buFontTx/>
            </a:pPr>
            <a:r>
              <a:rPr lang="zh-CN" altLang="en-US" sz="3000">
                <a:ea typeface="微软雅黑" panose="020b0503020204020204" charset="-122"/>
              </a:rPr>
              <a:t>第一章生物圈中有哪些绿色植物</a:t>
            </a:r>
            <a:br>
              <a:rPr lang="en-US" altLang="zh-CN" sz="3000">
                <a:ea typeface="微软雅黑" panose="020b0503020204020204" charset="-122"/>
              </a:rPr>
            </a:br>
            <a:endParaRPr lang="zh-CN" altLang="en-US" sz="3000"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副标题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409575" y="825738"/>
            <a:ext cx="6858000" cy="1241822"/>
          </a:xfrm>
        </p:spPr>
        <p:txBody>
          <a:bodyPr/>
          <a:lstStyle/>
          <a:p>
            <a:pPr algn="l"/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一、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绿色植物的主要类群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218" name="Picture 4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02285" y="752475"/>
            <a:ext cx="8143875" cy="54413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矩形 1" title=""/>
          <p:cNvSpPr/>
          <p:nvPr>
            <p:custDataLst>
              <p:tags r:id="rId5"/>
            </p:custDataLst>
          </p:nvPr>
        </p:nvSpPr>
        <p:spPr>
          <a:xfrm>
            <a:off x="2649538" y="1917700"/>
            <a:ext cx="1325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根、茎、叶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6"/>
            </p:custDataLst>
          </p:nvPr>
        </p:nvSpPr>
        <p:spPr>
          <a:xfrm>
            <a:off x="4586288" y="1773238"/>
            <a:ext cx="4114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水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6" name="矩形 5" title=""/>
          <p:cNvSpPr/>
          <p:nvPr>
            <p:custDataLst>
              <p:tags r:id="rId7"/>
            </p:custDataLst>
          </p:nvPr>
        </p:nvSpPr>
        <p:spPr>
          <a:xfrm>
            <a:off x="2987675" y="2723515"/>
            <a:ext cx="8686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茎、叶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7" name="矩形 6" title=""/>
          <p:cNvSpPr/>
          <p:nvPr>
            <p:custDataLst>
              <p:tags r:id="rId8"/>
            </p:custDataLst>
          </p:nvPr>
        </p:nvSpPr>
        <p:spPr>
          <a:xfrm>
            <a:off x="3181350" y="3359468"/>
            <a:ext cx="10972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真正的根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" name="矩形 9" title=""/>
          <p:cNvSpPr/>
          <p:nvPr>
            <p:custDataLst>
              <p:tags r:id="rId9"/>
            </p:custDataLst>
          </p:nvPr>
        </p:nvSpPr>
        <p:spPr>
          <a:xfrm>
            <a:off x="3287713" y="4045903"/>
            <a:ext cx="6400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假根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10"/>
            </p:custDataLst>
          </p:nvPr>
        </p:nvSpPr>
        <p:spPr>
          <a:xfrm>
            <a:off x="5419408" y="3081338"/>
            <a:ext cx="1554480" cy="6464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65"/>
              </a:lnSpc>
            </a:pPr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监测空</a:t>
            </a:r>
            <a:endParaRPr lang="en-US" altLang="zh-CN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ts val="2165"/>
              </a:lnSpc>
            </a:pPr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气污染程度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11"/>
            </p:custDataLst>
          </p:nvPr>
        </p:nvSpPr>
        <p:spPr>
          <a:xfrm>
            <a:off x="2649855" y="5124450"/>
            <a:ext cx="1553845" cy="6464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65"/>
              </a:lnSpc>
            </a:pPr>
            <a:r>
              <a:rPr lang="en-US" altLang="zh-CN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  </a:t>
            </a:r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输导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ts val="2165"/>
              </a:lnSpc>
            </a:pPr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组织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12"/>
            </p:custDataLst>
          </p:nvPr>
        </p:nvSpPr>
        <p:spPr>
          <a:xfrm>
            <a:off x="4387533" y="5401628"/>
            <a:ext cx="868680" cy="36893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65"/>
              </a:lnSpc>
            </a:pPr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陆地上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409575" y="247015"/>
            <a:ext cx="6858000" cy="9664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考点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：藻类植物、苔藓植物、蕨类植物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14"/>
            </p:custDataLst>
          </p:nvPr>
        </p:nvSpPr>
        <p:spPr>
          <a:xfrm>
            <a:off x="2171700" y="1405255"/>
            <a:ext cx="5241925" cy="953135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00"/>
                </a:solidFill>
                <a:highlight>
                  <a:srgbClr val="FFFF00"/>
                </a:highlight>
                <a:latin typeface="楷体" panose="02010609060101010101" pitchFamily="49" charset="-122"/>
                <a:sym typeface="+mn-ea"/>
              </a:rPr>
              <a:t>藻类是最低等的植物类群；</a:t>
            </a:r>
            <a:endParaRPr lang="zh-CN" altLang="en-US" sz="2800">
              <a:solidFill>
                <a:srgbClr val="000000"/>
              </a:solidFill>
              <a:highlight>
                <a:srgbClr val="FFFF00"/>
              </a:highlight>
              <a:latin typeface="楷体" panose="02010609060101010101" pitchFamily="49" charset="-122"/>
              <a:sym typeface="+mn-ea"/>
            </a:endParaRPr>
          </a:p>
          <a:p>
            <a:r>
              <a:rPr lang="zh-CN" altLang="en-US" sz="2800">
                <a:solidFill>
                  <a:srgbClr val="000000"/>
                </a:solidFill>
                <a:highlight>
                  <a:srgbClr val="FFFF00"/>
                </a:highlight>
                <a:latin typeface="楷体" panose="02010609060101010101" pitchFamily="49" charset="-122"/>
                <a:sym typeface="+mn-ea"/>
              </a:rPr>
              <a:t>海带、裙带菜的食用部分≠叶</a:t>
            </a:r>
            <a:endParaRPr lang="zh-CN" altLang="en-US" sz="2800">
              <a:solidFill>
                <a:srgbClr val="1F2DA8"/>
              </a:solidFill>
              <a:highlight>
                <a:srgbClr val="FFFF00"/>
              </a:highlight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TextBox 20" title=""/>
          <p:cNvSpPr txBox="1"/>
          <p:nvPr>
            <p:custDataLst>
              <p:tags r:id="rId15"/>
            </p:custDataLst>
          </p:nvPr>
        </p:nvSpPr>
        <p:spPr>
          <a:xfrm>
            <a:off x="1993265" y="4801870"/>
            <a:ext cx="625856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 b="1" smtClean="0">
                <a:solidFill>
                  <a:schemeClr val="tx1"/>
                </a:solidFill>
                <a:highlight>
                  <a:srgbClr val="FFFF00"/>
                </a:highlight>
                <a:latin typeface="微软雅黑" panose="020b0503020204020204" charset="-122"/>
                <a:ea typeface="微软雅黑" panose="020b0503020204020204" charset="-122"/>
              </a:rPr>
              <a:t>蕨类有输导组织，大大提高运输水分、无机盐和有机物能力，更适应陆地生活</a:t>
            </a:r>
            <a:endParaRPr lang="zh-CN" altLang="en-US" sz="2700" b="1" smtClean="0">
              <a:solidFill>
                <a:schemeClr val="tx1"/>
              </a:solidFill>
              <a:highlight>
                <a:srgbClr val="FFFF00"/>
              </a:highlight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10" grpId="0"/>
      <p:bldP spid="11" grpId="0"/>
      <p:bldP spid="12" grpId="0"/>
      <p:bldP spid="13" grpId="0"/>
      <p:bldP spid="18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740410" y="426720"/>
            <a:ext cx="39941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考点练习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4"/>
            </p:custDataLst>
          </p:nvPr>
        </p:nvSpPr>
        <p:spPr>
          <a:xfrm>
            <a:off x="740410" y="1081405"/>
            <a:ext cx="7635875" cy="33102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（2022日照）绿色植物形态各异，生活环境也有差别。下列植物中最早出现根、茎、叶分化的是（　　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7" name="图片 6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47115" y="2456180"/>
            <a:ext cx="4012565" cy="1593850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313180" y="4157345"/>
            <a:ext cx="3727450" cy="16579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878840" y="705485"/>
            <a:ext cx="7347585" cy="38004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2.（2023•泰安）小明同学在花卉市场看到一种植物，叶的排列呈辐射状，叶片有分枝的叶脉，叶的下表面有呈线性排列的褐色孢子囊群（如图），这种植物属于（　　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A．苔藓植物	B．蕨类植物	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C．裸子植物	D．被子植物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00" name="图片 99" title="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494145" y="2399030"/>
            <a:ext cx="2030095" cy="20593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878840" y="705485"/>
            <a:ext cx="7347585" cy="38004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（2022•烟台）“苔痕上阶绿，草色入帘青。”“钩帘阴卷柏，障壁坐防风。”其中的“苔”和“卷柏”分别指的是（　　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A．苔藓植物和蕨类植物	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B．苔藓植物和种子植物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C．蕨类植物和种子植物	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D．裸子植物和被子植物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878840" y="705485"/>
            <a:ext cx="7347585" cy="38004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055370" y="918845"/>
            <a:ext cx="6894195" cy="34855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None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4.与苔藓植物相比，蕨类植物适应陆地环境的能力更强的主要原因是（　　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endParaRPr lang="en-US" altLang="zh-CN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．比苔藓植物高大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．能够监测空气的污染程度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C．用孢子繁殖后代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algn="l">
              <a:buClrTx/>
              <a:buSzTx/>
              <a:buNone/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D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．根、茎、叶中有专门的输导组织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878840" y="705485"/>
            <a:ext cx="7347585" cy="38004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741045" y="1045845"/>
            <a:ext cx="6932930" cy="20656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None/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5.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（2020•日照）在某二氧化硫污染的地区测定了四种植物的受害面积，结果如表。四种植物中，最适合做监测该地区二氧化硫污染程度的植物是（　　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r>
              <a:rPr lang="zh-CN" altLang="en-US" sz="2800">
                <a:sym typeface="+mn-ea"/>
              </a:rPr>
              <a:t>A．甲植物	</a:t>
            </a:r>
            <a:r>
              <a:rPr lang="en-US" altLang="zh-CN" sz="2800">
                <a:sym typeface="+mn-ea"/>
              </a:rPr>
              <a:t>         </a:t>
            </a:r>
            <a:r>
              <a:rPr lang="zh-CN" altLang="en-US" sz="2800">
                <a:sym typeface="+mn-ea"/>
              </a:rPr>
              <a:t>B．乙植物	</a:t>
            </a:r>
            <a:endParaRPr lang="zh-CN" altLang="en-US" sz="2800">
              <a:sym typeface="+mn-ea"/>
            </a:endParaRPr>
          </a:p>
          <a:p>
            <a:pPr algn="l">
              <a:buClrTx/>
              <a:buSzTx/>
              <a:buNone/>
            </a:pPr>
            <a:r>
              <a:rPr lang="zh-CN" altLang="en-US" sz="2800">
                <a:sym typeface="+mn-ea"/>
              </a:rPr>
              <a:t>C．丙植物	</a:t>
            </a:r>
            <a:r>
              <a:rPr lang="en-US" altLang="zh-CN" sz="2800">
                <a:sym typeface="+mn-ea"/>
              </a:rPr>
              <a:t>         </a:t>
            </a:r>
            <a:r>
              <a:rPr lang="zh-CN" altLang="en-US" sz="2800">
                <a:sym typeface="+mn-ea"/>
              </a:rPr>
              <a:t>D．丁植物</a:t>
            </a:r>
            <a:endParaRPr lang="zh-CN" altLang="en-US" sz="2800"/>
          </a:p>
          <a:p>
            <a:pPr algn="l">
              <a:buClrTx/>
              <a:buSzTx/>
              <a:buNone/>
            </a:pP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78840" y="2838450"/>
            <a:ext cx="7390765" cy="18713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副标题 2" title="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409575" y="247015"/>
            <a:ext cx="6858000" cy="9664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考点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：种子植物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0242" name="Picture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75285" y="1365250"/>
            <a:ext cx="8444230" cy="31311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 title=""/>
          <p:cNvSpPr/>
          <p:nvPr>
            <p:custDataLst>
              <p:tags r:id="rId6"/>
            </p:custDataLst>
          </p:nvPr>
        </p:nvSpPr>
        <p:spPr>
          <a:xfrm>
            <a:off x="2656840" y="2078355"/>
            <a:ext cx="654050" cy="7607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果皮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8" name="矩形 7" title=""/>
          <p:cNvSpPr/>
          <p:nvPr>
            <p:custDataLst>
              <p:tags r:id="rId7"/>
            </p:custDataLst>
          </p:nvPr>
        </p:nvSpPr>
        <p:spPr>
          <a:xfrm>
            <a:off x="3436620" y="3145155"/>
            <a:ext cx="654050" cy="7607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果皮</a:t>
            </a:r>
            <a:endParaRPr lang="zh-CN" altLang="en-US" sz="1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8"/>
            </p:custDataLst>
          </p:nvPr>
        </p:nvSpPr>
        <p:spPr>
          <a:xfrm>
            <a:off x="1670050" y="4759960"/>
            <a:ext cx="5302885" cy="857885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solidFill>
                  <a:schemeClr val="tx1"/>
                </a:solidFill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裸子植物和被子植物的区分依据：种子外有无果皮包被。</a:t>
            </a:r>
            <a:endParaRPr lang="zh-CN" altLang="en-US" sz="2600" b="1">
              <a:solidFill>
                <a:schemeClr val="tx1"/>
              </a:solidFill>
              <a:uFillTx/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878840" y="705485"/>
            <a:ext cx="7347585" cy="380047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1055370" y="918845"/>
            <a:ext cx="6894195" cy="34855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None/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.（2023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烟台）李刚将采集的植物分类：玉米、樱桃、侧柏归为一类，地钱、卷柏、葫芦藓归为一类。他分类的依据是（　　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A．水生和陆生	B．有无根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ClrTx/>
              <a:buSzTx/>
              <a:buNone/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C．有无种子	D．种子有无果皮包被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https://d.book118.com/038113033136006044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2650"/>
</p:tagLst>
</file>

<file path=ppt/tags/tag2.xml><?xml version="1.0" encoding="utf-8"?>
<p:tagLst xmlns:p="http://schemas.openxmlformats.org/presentationml/2006/main">
  <p:tag name="AS_UNIQUEID" val="12651"/>
</p:tagLst>
</file>

<file path=ppt/tags/tag3.xml><?xml version="1.0" encoding="utf-8"?>
<p:tagLst xmlns:p="http://schemas.openxmlformats.org/presentationml/2006/main">
  <p:tag name="AS_UNIQUEID" val="12652"/>
</p:tagLst>
</file>

<file path=ppt/tags/tag4.xml><?xml version="1.0" encoding="utf-8"?>
<p:tagLst xmlns:p="http://schemas.openxmlformats.org/presentationml/2006/main">
  <p:tag name="AS_UNIQUEID" val="12653"/>
</p:tagLst>
</file>

<file path=ppt/tags/tag5.xml><?xml version="1.0" encoding="utf-8"?>
<p:tagLst xmlns:p="http://schemas.openxmlformats.org/presentationml/2006/main">
  <p:tag name="AS_UNIQUEID" val="12654"/>
</p:tagLst>
</file>

<file path=ppt/tags/tag6.xml><?xml version="1.0" encoding="utf-8"?>
<p:tagLst xmlns:p="http://schemas.openxmlformats.org/presentationml/2006/main">
  <p:tag name="AS_UNIQUEID" val="12655"/>
</p:tagLst>
</file>

<file path=ppt/tags/tag7.xml><?xml version="1.0" encoding="utf-8"?>
<p:tagLst xmlns:p="http://schemas.openxmlformats.org/presentationml/2006/main">
  <p:tag name="AS_UNIQUEID" val="12656"/>
</p:tagLst>
</file>

<file path=ppt/tags/tag8.xml><?xml version="1.0" encoding="utf-8"?>
<p:tagLst xmlns:p="http://schemas.openxmlformats.org/presentationml/2006/main">
  <p:tag name="AS_UNIQUEID" val="12657"/>
</p:tagLst>
</file>

<file path=ppt/tags/tag9.xml><?xml version="1.0" encoding="utf-8"?>
<p:tagLst xmlns:p="http://schemas.openxmlformats.org/presentationml/2006/main">
  <p:tag name="AS_UNIQUEID" val="12658"/>
</p:tagLst>
</file>

<file path=ppt/tags/tag10.xml><?xml version="1.0" encoding="utf-8"?>
<p:tagLst xmlns:p="http://schemas.openxmlformats.org/presentationml/2006/main">
  <p:tag name="AS_UNIQUEID" val="12659"/>
</p:tagLst>
</file>

<file path=ppt/tags/tag11.xml><?xml version="1.0" encoding="utf-8"?>
<p:tagLst xmlns:p="http://schemas.openxmlformats.org/presentationml/2006/main">
  <p:tag name="AS_UNIQUEID" val="12660"/>
</p:tagLst>
</file>

<file path=ppt/tags/tag12.xml><?xml version="1.0" encoding="utf-8"?>
<p:tagLst xmlns:p="http://schemas.openxmlformats.org/presentationml/2006/main">
  <p:tag name="AS_UNIQUEID" val="12661"/>
</p:tagLst>
</file>

<file path=ppt/tags/tag13.xml><?xml version="1.0" encoding="utf-8"?>
<p:tagLst xmlns:p="http://schemas.openxmlformats.org/presentationml/2006/main">
  <p:tag name="AS_UNIQUEID" val="12662"/>
</p:tagLst>
</file>

<file path=ppt/tags/tag14.xml><?xml version="1.0" encoding="utf-8"?>
<p:tagLst xmlns:p="http://schemas.openxmlformats.org/presentationml/2006/main">
  <p:tag name="AS_UNIQUEID" val="12663"/>
</p:tagLst>
</file>

<file path=ppt/tags/tag15.xml><?xml version="1.0" encoding="utf-8"?>
<p:tagLst xmlns:p="http://schemas.openxmlformats.org/presentationml/2006/main">
  <p:tag name="AS_UNIQUEID" val="12664"/>
</p:tagLst>
</file>

<file path=ppt/tags/tag16.xml><?xml version="1.0" encoding="utf-8"?>
<p:tagLst xmlns:p="http://schemas.openxmlformats.org/presentationml/2006/main">
  <p:tag name="AS_UNIQUEID" val="12665"/>
</p:tagLst>
</file>

<file path=ppt/tags/tag17.xml><?xml version="1.0" encoding="utf-8"?>
<p:tagLst xmlns:p="http://schemas.openxmlformats.org/presentationml/2006/main">
  <p:tag name="AS_UNIQUEID" val="12666"/>
</p:tagLst>
</file>

<file path=ppt/tags/tag18.xml><?xml version="1.0" encoding="utf-8"?>
<p:tagLst xmlns:p="http://schemas.openxmlformats.org/presentationml/2006/main">
  <p:tag name="AS_UNIQUEID" val="12667"/>
</p:tagLst>
</file>

<file path=ppt/tags/tag19.xml><?xml version="1.0" encoding="utf-8"?>
<p:tagLst xmlns:p="http://schemas.openxmlformats.org/presentationml/2006/main">
  <p:tag name="AS_UNIQUEID" val="12668"/>
</p:tagLst>
</file>

<file path=ppt/tags/tag20.xml><?xml version="1.0" encoding="utf-8"?>
<p:tagLst xmlns:p="http://schemas.openxmlformats.org/presentationml/2006/main">
  <p:tag name="AS_UNIQUEID" val="12669"/>
</p:tagLst>
</file>

<file path=ppt/tags/tag21.xml><?xml version="1.0" encoding="utf-8"?>
<p:tagLst xmlns:p="http://schemas.openxmlformats.org/presentationml/2006/main">
  <p:tag name="AS_UNIQUEID" val="12670"/>
</p:tagLst>
</file>

<file path=ppt/tags/tag22.xml><?xml version="1.0" encoding="utf-8"?>
<p:tagLst xmlns:p="http://schemas.openxmlformats.org/presentationml/2006/main">
  <p:tag name="AS_UNIQUEID" val="12671"/>
</p:tagLst>
</file>

<file path=ppt/tags/tag23.xml><?xml version="1.0" encoding="utf-8"?>
<p:tagLst xmlns:p="http://schemas.openxmlformats.org/presentationml/2006/main">
  <p:tag name="AS_UNIQUEID" val="12672"/>
</p:tagLst>
</file>

<file path=ppt/tags/tag24.xml><?xml version="1.0" encoding="utf-8"?>
<p:tagLst xmlns:p="http://schemas.openxmlformats.org/presentationml/2006/main">
  <p:tag name="AS_UNIQUEID" val="12673"/>
</p:tagLst>
</file>

<file path=ppt/tags/tag25.xml><?xml version="1.0" encoding="utf-8"?>
<p:tagLst xmlns:p="http://schemas.openxmlformats.org/presentationml/2006/main">
  <p:tag name="AS_UNIQUEID" val="12674"/>
</p:tagLst>
</file>

<file path=ppt/tags/tag26.xml><?xml version="1.0" encoding="utf-8"?>
<p:tagLst xmlns:p="http://schemas.openxmlformats.org/presentationml/2006/main">
  <p:tag name="AS_UNIQUEID" val="12675"/>
</p:tagLst>
</file>

<file path=ppt/tags/tag27.xml><?xml version="1.0" encoding="utf-8"?>
<p:tagLst xmlns:p="http://schemas.openxmlformats.org/presentationml/2006/main">
  <p:tag name="AS_UNIQUEID" val="12676"/>
</p:tagLst>
</file>

<file path=ppt/tags/tag28.xml><?xml version="1.0" encoding="utf-8"?>
<p:tagLst xmlns:p="http://schemas.openxmlformats.org/presentationml/2006/main">
  <p:tag name="AS_UNIQUEID" val="12677"/>
</p:tagLst>
</file>

<file path=ppt/tags/tag29.xml><?xml version="1.0" encoding="utf-8"?>
<p:tagLst xmlns:p="http://schemas.openxmlformats.org/presentationml/2006/main">
  <p:tag name="AS_UNIQUEID" val="12678"/>
</p:tagLst>
</file>

<file path=ppt/tags/tag30.xml><?xml version="1.0" encoding="utf-8"?>
<p:tagLst xmlns:p="http://schemas.openxmlformats.org/presentationml/2006/main">
  <p:tag name="AS_UNIQUEID" val="12679"/>
</p:tagLst>
</file>

<file path=ppt/tags/tag31.xml><?xml version="1.0" encoding="utf-8"?>
<p:tagLst xmlns:p="http://schemas.openxmlformats.org/presentationml/2006/main">
  <p:tag name="AS_UNIQUEID" val="12680"/>
</p:tagLst>
</file>

<file path=ppt/tags/tag32.xml><?xml version="1.0" encoding="utf-8"?>
<p:tagLst xmlns:p="http://schemas.openxmlformats.org/presentationml/2006/main">
  <p:tag name="AS_UNIQUEID" val="12681"/>
</p:tagLst>
</file>

<file path=ppt/tags/tag33.xml><?xml version="1.0" encoding="utf-8"?>
<p:tagLst xmlns:p="http://schemas.openxmlformats.org/presentationml/2006/main">
  <p:tag name="AS_UNIQUEID" val="12682"/>
</p:tagLst>
</file>

<file path=ppt/tags/tag34.xml><?xml version="1.0" encoding="utf-8"?>
<p:tagLst xmlns:p="http://schemas.openxmlformats.org/presentationml/2006/main">
  <p:tag name="AS_UNIQUEID" val="12683"/>
</p:tagLst>
</file>

<file path=ppt/tags/tag35.xml><?xml version="1.0" encoding="utf-8"?>
<p:tagLst xmlns:p="http://schemas.openxmlformats.org/presentationml/2006/main">
  <p:tag name="AS_UNIQUEID" val="12684"/>
</p:tagLst>
</file>

<file path=ppt/tags/tag36.xml><?xml version="1.0" encoding="utf-8"?>
<p:tagLst xmlns:p="http://schemas.openxmlformats.org/presentationml/2006/main">
  <p:tag name="AS_UNIQUEID" val="12685"/>
</p:tagLst>
</file>

<file path=ppt/tags/tag37.xml><?xml version="1.0" encoding="utf-8"?>
<p:tagLst xmlns:p="http://schemas.openxmlformats.org/presentationml/2006/main">
  <p:tag name="AS_UNIQUEID" val="12686"/>
</p:tagLst>
</file>

<file path=ppt/tags/tag38.xml><?xml version="1.0" encoding="utf-8"?>
<p:tagLst xmlns:p="http://schemas.openxmlformats.org/presentationml/2006/main">
  <p:tag name="AS_UNIQUEID" val="12687"/>
</p:tagLst>
</file>

<file path=ppt/tags/tag39.xml><?xml version="1.0" encoding="utf-8"?>
<p:tagLst xmlns:p="http://schemas.openxmlformats.org/presentationml/2006/main">
  <p:tag name="AS_UNIQUEID" val="12688"/>
</p:tagLst>
</file>

<file path=ppt/tags/tag40.xml><?xml version="1.0" encoding="utf-8"?>
<p:tagLst xmlns:p="http://schemas.openxmlformats.org/presentationml/2006/main">
  <p:tag name="AS_UNIQUEID" val="12689"/>
</p:tagLst>
</file>

<file path=ppt/tags/tag41.xml><?xml version="1.0" encoding="utf-8"?>
<p:tagLst xmlns:p="http://schemas.openxmlformats.org/presentationml/2006/main">
  <p:tag name="AS_UNIQUEID" val="12690"/>
</p:tagLst>
</file>

<file path=ppt/tags/tag42.xml><?xml version="1.0" encoding="utf-8"?>
<p:tagLst xmlns:p="http://schemas.openxmlformats.org/presentationml/2006/main">
  <p:tag name="AS_UNIQUEID" val="12691"/>
</p:tagLst>
</file>

<file path=ppt/tags/tag43.xml><?xml version="1.0" encoding="utf-8"?>
<p:tagLst xmlns:p="http://schemas.openxmlformats.org/presentationml/2006/main">
  <p:tag name="AS_UNIQUEID" val="12692"/>
</p:tagLst>
</file>

<file path=ppt/tags/tag44.xml><?xml version="1.0" encoding="utf-8"?>
<p:tagLst xmlns:p="http://schemas.openxmlformats.org/presentationml/2006/main">
  <p:tag name="AS_UNIQUEID" val="12693"/>
</p:tagLst>
</file>

<file path=ppt/tags/tag45.xml><?xml version="1.0" encoding="utf-8"?>
<p:tagLst xmlns:p="http://schemas.openxmlformats.org/presentationml/2006/main">
  <p:tag name="AS_UNIQUEID" val="12694"/>
</p:tagLst>
</file>

<file path=ppt/tags/tag46.xml><?xml version="1.0" encoding="utf-8"?>
<p:tagLst xmlns:p="http://schemas.openxmlformats.org/presentationml/2006/main">
  <p:tag name="AS_UNIQUEID" val="12695"/>
</p:tagLst>
</file>

<file path=ppt/tags/tag47.xml><?xml version="1.0" encoding="utf-8"?>
<p:tagLst xmlns:p="http://schemas.openxmlformats.org/presentationml/2006/main">
  <p:tag name="AS_UNIQUEID" val="12696"/>
</p:tagLst>
</file>

<file path=ppt/tags/tag48.xml><?xml version="1.0" encoding="utf-8"?>
<p:tagLst xmlns:p="http://schemas.openxmlformats.org/presentationml/2006/main">
  <p:tag name="AS_UNIQUEID" val="12697"/>
</p:tagLst>
</file>

<file path=ppt/tags/tag49.xml><?xml version="1.0" encoding="utf-8"?>
<p:tagLst xmlns:p="http://schemas.openxmlformats.org/presentationml/2006/main">
  <p:tag name="AS_UNIQUEID" val="12698"/>
</p:tagLst>
</file>

<file path=ppt/tags/tag50.xml><?xml version="1.0" encoding="utf-8"?>
<p:tagLst xmlns:p="http://schemas.openxmlformats.org/presentationml/2006/main">
  <p:tag name="AS_UNIQUEID" val="12699"/>
</p:tagLst>
</file>

<file path=ppt/tags/tag51.xml><?xml version="1.0" encoding="utf-8"?>
<p:tagLst xmlns:p="http://schemas.openxmlformats.org/presentationml/2006/main">
  <p:tag name="AS_UNIQUEID" val="12700"/>
</p:tagLst>
</file>

<file path=ppt/tags/tag52.xml><?xml version="1.0" encoding="utf-8"?>
<p:tagLst xmlns:p="http://schemas.openxmlformats.org/presentationml/2006/main">
  <p:tag name="AS_UNIQUEID" val="12701"/>
</p:tagLst>
</file>

<file path=ppt/tags/tag53.xml><?xml version="1.0" encoding="utf-8"?>
<p:tagLst xmlns:p="http://schemas.openxmlformats.org/presentationml/2006/main">
  <p:tag name="AS_UNIQUEID" val="12702"/>
</p:tagLst>
</file>

<file path=ppt/tags/tag54.xml><?xml version="1.0" encoding="utf-8"?>
<p:tagLst xmlns:p="http://schemas.openxmlformats.org/presentationml/2006/main">
  <p:tag name="AS_UNIQUEID" val="12703"/>
</p:tagLst>
</file>

<file path=ppt/tags/tag55.xml><?xml version="1.0" encoding="utf-8"?>
<p:tagLst xmlns:p="http://schemas.openxmlformats.org/presentationml/2006/main">
  <p:tag name="AS_UNIQUEID" val="12704"/>
</p:tagLst>
</file>

<file path=ppt/tags/tag56.xml><?xml version="1.0" encoding="utf-8"?>
<p:tagLst xmlns:p="http://schemas.openxmlformats.org/presentationml/2006/main">
  <p:tag name="AS_UNIQUEID" val="12705"/>
</p:tagLst>
</file>

<file path=ppt/tags/tag57.xml><?xml version="1.0" encoding="utf-8"?>
<p:tagLst xmlns:p="http://schemas.openxmlformats.org/presentationml/2006/main">
  <p:tag name="AS_UNIQUEID" val="12706"/>
</p:tagLst>
</file>

<file path=ppt/tags/tag58.xml><?xml version="1.0" encoding="utf-8"?>
<p:tagLst xmlns:p="http://schemas.openxmlformats.org/presentationml/2006/main">
  <p:tag name="AS_UNIQUEID" val="12707"/>
</p:tagLst>
</file>

<file path=ppt/tags/tag59.xml><?xml version="1.0" encoding="utf-8"?>
<p:tagLst xmlns:p="http://schemas.openxmlformats.org/presentationml/2006/main">
  <p:tag name="AS_UNIQUEID" val="12708"/>
</p:tagLst>
</file>

<file path=ppt/tags/tag60.xml><?xml version="1.0" encoding="utf-8"?>
<p:tagLst xmlns:p="http://schemas.openxmlformats.org/presentationml/2006/main">
  <p:tag name="AS_UNIQUEID" val="12709"/>
</p:tagLst>
</file>

<file path=ppt/tags/tag61.xml><?xml version="1.0" encoding="utf-8"?>
<p:tagLst xmlns:p="http://schemas.openxmlformats.org/presentationml/2006/main">
  <p:tag name="AS_UNIQUEID" val="12710"/>
</p:tagLst>
</file>

<file path=ppt/tags/tag62.xml><?xml version="1.0" encoding="utf-8"?>
<p:tagLst xmlns:p="http://schemas.openxmlformats.org/presentationml/2006/main">
  <p:tag name="AS_UNIQUEID" val="12711"/>
</p:tagLst>
</file>

<file path=ppt/tags/tag63.xml><?xml version="1.0" encoding="utf-8"?>
<p:tagLst xmlns:p="http://schemas.openxmlformats.org/presentationml/2006/main">
  <p:tag name="AS_UNIQUEID" val="12712"/>
</p:tagLst>
</file>

<file path=ppt/tags/tag64.xml><?xml version="1.0" encoding="utf-8"?>
<p:tagLst xmlns:p="http://schemas.openxmlformats.org/presentationml/2006/main">
  <p:tag name="AS_UNIQUEID" val="12713"/>
</p:tagLst>
</file>

<file path=ppt/tags/tag65.xml><?xml version="1.0" encoding="utf-8"?>
<p:tagLst xmlns:p="http://schemas.openxmlformats.org/presentationml/2006/main">
  <p:tag name="AS_UNIQUEID" val="12714"/>
</p:tagLst>
</file>

<file path=ppt/tags/tag66.xml><?xml version="1.0" encoding="utf-8"?>
<p:tagLst xmlns:p="http://schemas.openxmlformats.org/presentationml/2006/main">
  <p:tag name="AS_UNIQUEID" val="12715"/>
</p:tagLst>
</file>

<file path=ppt/tags/tag67.xml><?xml version="1.0" encoding="utf-8"?>
<p:tagLst xmlns:p="http://schemas.openxmlformats.org/presentationml/2006/main">
  <p:tag name="AS_UNIQUEID" val="12716"/>
</p:tagLst>
</file>

<file path=ppt/tags/tag68.xml><?xml version="1.0" encoding="utf-8"?>
<p:tagLst xmlns:p="http://schemas.openxmlformats.org/presentationml/2006/main">
  <p:tag name="AS_UNIQUEID" val="12717"/>
</p:tagLst>
</file>

<file path=ppt/tags/tag69.xml><?xml version="1.0" encoding="utf-8"?>
<p:tagLst xmlns:p="http://schemas.openxmlformats.org/presentationml/2006/main">
  <p:tag name="AS_UNIQUEID" val="12718"/>
</p:tagLst>
</file>

<file path=ppt/tags/tag70.xml><?xml version="1.0" encoding="utf-8"?>
<p:tagLst xmlns:p="http://schemas.openxmlformats.org/presentationml/2006/main">
  <p:tag name="AS_UNIQUEID" val="12719"/>
</p:tagLst>
</file>

<file path=ppt/tags/tag71.xml><?xml version="1.0" encoding="utf-8"?>
<p:tagLst xmlns:p="http://schemas.openxmlformats.org/presentationml/2006/main">
  <p:tag name="AS_UNIQUEID" val="12720"/>
</p:tagLst>
</file>

<file path=ppt/tags/tag72.xml><?xml version="1.0" encoding="utf-8"?>
<p:tagLst xmlns:p="http://schemas.openxmlformats.org/presentationml/2006/main">
  <p:tag name="AS_UNIQUEID" val="12721"/>
</p:tagLst>
</file>

<file path=ppt/tags/tag73.xml><?xml version="1.0" encoding="utf-8"?>
<p:tagLst xmlns:p="http://schemas.openxmlformats.org/presentationml/2006/main">
  <p:tag name="AS_UNIQUEID" val="12722"/>
</p:tagLst>
</file>

<file path=ppt/tags/tag74.xml><?xml version="1.0" encoding="utf-8"?>
<p:tagLst xmlns:p="http://schemas.openxmlformats.org/presentationml/2006/main">
  <p:tag name="AS_UNIQUEID" val="12723"/>
</p:tagLst>
</file>

<file path=ppt/tags/tag75.xml><?xml version="1.0" encoding="utf-8"?>
<p:tagLst xmlns:p="http://schemas.openxmlformats.org/presentationml/2006/main">
  <p:tag name="AS_UNIQUEID" val="12724"/>
</p:tagLst>
</file>

<file path=ppt/tags/tag76.xml><?xml version="1.0" encoding="utf-8"?>
<p:tagLst xmlns:p="http://schemas.openxmlformats.org/presentationml/2006/main">
  <p:tag name="AS_UNIQUEID" val="12533"/>
</p:tagLst>
</file>

<file path=ppt/tags/tag77.xml><?xml version="1.0" encoding="utf-8"?>
<p:tagLst xmlns:p="http://schemas.openxmlformats.org/presentationml/2006/main">
  <p:tag name="AS_UNIQUEID" val="12534"/>
</p:tagLst>
</file>

<file path=ppt/tags/tag78.xml><?xml version="1.0" encoding="utf-8"?>
<p:tagLst xmlns:p="http://schemas.openxmlformats.org/presentationml/2006/main">
  <p:tag name="AS_UNIQUEID" val="12535"/>
</p:tagLst>
</file>

<file path=ppt/tags/tag79.xml><?xml version="1.0" encoding="utf-8"?>
<p:tagLst xmlns:p="http://schemas.openxmlformats.org/presentationml/2006/main">
  <p:tag name="AS_UNIQUEID" val="12536"/>
</p:tagLst>
</file>

<file path=ppt/tags/tag80.xml><?xml version="1.0" encoding="utf-8"?>
<p:tagLst xmlns:p="http://schemas.openxmlformats.org/presentationml/2006/main">
  <p:tag name="AS_UNIQUEID" val="12537"/>
</p:tagLst>
</file>

<file path=ppt/tags/tag81.xml><?xml version="1.0" encoding="utf-8"?>
<p:tagLst xmlns:p="http://schemas.openxmlformats.org/presentationml/2006/main">
  <p:tag name="AS_UNIQUEID" val="12538"/>
</p:tagLst>
</file>

<file path=ppt/tags/tag82.xml><?xml version="1.0" encoding="utf-8"?>
<p:tagLst xmlns:p="http://schemas.openxmlformats.org/presentationml/2006/main">
  <p:tag name="AS_UNIQUEID" val="12539"/>
</p:tagLst>
</file>

<file path=ppt/tags/tag83.xml><?xml version="1.0" encoding="utf-8"?>
<p:tagLst xmlns:p="http://schemas.openxmlformats.org/presentationml/2006/main">
  <p:tag name="AS_UNIQUEID" val="12540"/>
</p:tagLst>
</file>

<file path=ppt/tags/tag84.xml><?xml version="1.0" encoding="utf-8"?>
<p:tagLst xmlns:p="http://schemas.openxmlformats.org/presentationml/2006/main">
  <p:tag name="AS_UNIQUEID" val="12541"/>
</p:tagLst>
</file>

<file path=ppt/tags/tag85.xml><?xml version="1.0" encoding="utf-8"?>
<p:tagLst xmlns:p="http://schemas.openxmlformats.org/presentationml/2006/main">
  <p:tag name="AS_UNIQUEID" val="12542"/>
</p:tagLst>
</file>

<file path=ppt/tags/tag86.xml><?xml version="1.0" encoding="utf-8"?>
<p:tagLst xmlns:p="http://schemas.openxmlformats.org/presentationml/2006/main">
  <p:tag name="AS_UNIQUEID" val="12543"/>
</p:tagLst>
</file>

<file path=ppt/tags/tag87.xml><?xml version="1.0" encoding="utf-8"?>
<p:tagLst xmlns:p="http://schemas.openxmlformats.org/presentationml/2006/main">
  <p:tag name="AS_UNIQUEID" val="12544"/>
</p:tagLst>
</file>

<file path=ppt/tags/tag88.xml><?xml version="1.0" encoding="utf-8"?>
<p:tagLst xmlns:p="http://schemas.openxmlformats.org/presentationml/2006/main">
  <p:tag name="AS_UNIQUEID" val="12545"/>
</p:tagLst>
</file>

<file path=ppt/tags/tag89.xml><?xml version="1.0" encoding="utf-8"?>
<p:tagLst xmlns:p="http://schemas.openxmlformats.org/presentationml/2006/main">
  <p:tag name="AS_UNIQUEID" val="12546"/>
</p:tagLst>
</file>

<file path=ppt/tags/tag90.xml><?xml version="1.0" encoding="utf-8"?>
<p:tagLst xmlns:p="http://schemas.openxmlformats.org/presentationml/2006/main">
  <p:tag name="AS_UNIQUEID" val="12547"/>
</p:tagLst>
</file>

<file path=ppt/tags/tag91.xml><?xml version="1.0" encoding="utf-8"?>
<p:tagLst xmlns:p="http://schemas.openxmlformats.org/presentationml/2006/main">
  <p:tag name="AS_UNIQUEID" val="12548"/>
</p:tagLst>
</file>

<file path=ppt/tags/tag92.xml><?xml version="1.0" encoding="utf-8"?>
<p:tagLst xmlns:p="http://schemas.openxmlformats.org/presentationml/2006/main">
  <p:tag name="AS_UNIQUEID" val="12549"/>
</p:tagLst>
</file>

<file path=ppt/tags/tag93.xml><?xml version="1.0" encoding="utf-8"?>
<p:tagLst xmlns:p="http://schemas.openxmlformats.org/presentationml/2006/main">
  <p:tag name="AS_UNIQUEID" val="12550"/>
</p:tagLst>
</file>

<file path=ppt/tags/tag94.xml><?xml version="1.0" encoding="utf-8"?>
<p:tagLst xmlns:p="http://schemas.openxmlformats.org/presentationml/2006/main">
  <p:tag name="AS_UNIQUEID" val="12551"/>
</p:tagLst>
</file>

<file path=ppt/tags/tag95.xml><?xml version="1.0" encoding="utf-8"?>
<p:tagLst xmlns:p="http://schemas.openxmlformats.org/presentationml/2006/main">
  <p:tag name="AS_UNIQUEID" val="12552"/>
</p:tagLst>
</file>

<file path=ppt/tags/tag96.xml><?xml version="1.0" encoding="utf-8"?>
<p:tagLst xmlns:p="http://schemas.openxmlformats.org/presentationml/2006/main">
  <p:tag name="AS_UNIQUEID" val="12553"/>
</p:tagLst>
</file>

<file path=ppt/tags/tag97.xml><?xml version="1.0" encoding="utf-8"?>
<p:tagLst xmlns:p="http://schemas.openxmlformats.org/presentationml/2006/main">
  <p:tag name="AS_UNIQUEID" val="12554"/>
</p:tagLst>
</file>

<file path=ppt/tags/tag98.xml><?xml version="1.0" encoding="utf-8"?>
<p:tagLst xmlns:p="http://schemas.openxmlformats.org/presentationml/2006/main">
  <p:tag name="AS_UNIQUEID" val="12555"/>
</p:tagLst>
</file>

<file path=ppt/tags/tag99.xml><?xml version="1.0" encoding="utf-8"?>
<p:tagLst xmlns:p="http://schemas.openxmlformats.org/presentationml/2006/main">
  <p:tag name="AS_UNIQUEID" val="12556"/>
</p:tagLst>
</file>

<file path=ppt/tags/tag100.xml><?xml version="1.0" encoding="utf-8"?>
<p:tagLst xmlns:p="http://schemas.openxmlformats.org/presentationml/2006/main">
  <p:tag name="AS_UNIQUEID" val="12557"/>
</p:tagLst>
</file>

<file path=ppt/tags/tag101.xml><?xml version="1.0" encoding="utf-8"?>
<p:tagLst xmlns:p="http://schemas.openxmlformats.org/presentationml/2006/main">
  <p:tag name="AS_UNIQUEID" val="12558"/>
</p:tagLst>
</file>

<file path=ppt/tags/tag102.xml><?xml version="1.0" encoding="utf-8"?>
<p:tagLst xmlns:p="http://schemas.openxmlformats.org/presentationml/2006/main">
  <p:tag name="AS_UNIQUEID" val="12559"/>
</p:tagLst>
</file>

<file path=ppt/tags/tag103.xml><?xml version="1.0" encoding="utf-8"?>
<p:tagLst xmlns:p="http://schemas.openxmlformats.org/presentationml/2006/main">
  <p:tag name="AS_UNIQUEID" val="12560"/>
</p:tagLst>
</file>

<file path=ppt/tags/tag104.xml><?xml version="1.0" encoding="utf-8"?>
<p:tagLst xmlns:p="http://schemas.openxmlformats.org/presentationml/2006/main">
  <p:tag name="AS_UNIQUEID" val="12561"/>
</p:tagLst>
</file>

<file path=ppt/tags/tag105.xml><?xml version="1.0" encoding="utf-8"?>
<p:tagLst xmlns:p="http://schemas.openxmlformats.org/presentationml/2006/main">
  <p:tag name="AS_UNIQUEID" val="12562"/>
</p:tagLst>
</file>

<file path=ppt/tags/tag106.xml><?xml version="1.0" encoding="utf-8"?>
<p:tagLst xmlns:p="http://schemas.openxmlformats.org/presentationml/2006/main">
  <p:tag name="AS_UNIQUEID" val="12563"/>
</p:tagLst>
</file>

<file path=ppt/tags/tag107.xml><?xml version="1.0" encoding="utf-8"?>
<p:tagLst xmlns:p="http://schemas.openxmlformats.org/presentationml/2006/main">
  <p:tag name="AS_UNIQUEID" val="12564"/>
</p:tagLst>
</file>

<file path=ppt/tags/tag108.xml><?xml version="1.0" encoding="utf-8"?>
<p:tagLst xmlns:p="http://schemas.openxmlformats.org/presentationml/2006/main">
  <p:tag name="AS_UNIQUEID" val="12565"/>
</p:tagLst>
</file>

<file path=ppt/tags/tag109.xml><?xml version="1.0" encoding="utf-8"?>
<p:tagLst xmlns:p="http://schemas.openxmlformats.org/presentationml/2006/main">
  <p:tag name="AS_UNIQUEID" val="12566"/>
</p:tagLst>
</file>

<file path=ppt/tags/tag110.xml><?xml version="1.0" encoding="utf-8"?>
<p:tagLst xmlns:p="http://schemas.openxmlformats.org/presentationml/2006/main">
  <p:tag name="AS_UNIQUEID" val="12567"/>
</p:tagLst>
</file>

<file path=ppt/tags/tag111.xml><?xml version="1.0" encoding="utf-8"?>
<p:tagLst xmlns:p="http://schemas.openxmlformats.org/presentationml/2006/main">
  <p:tag name="AS_UNIQUEID" val="12568"/>
</p:tagLst>
</file>

<file path=ppt/tags/tag112.xml><?xml version="1.0" encoding="utf-8"?>
<p:tagLst xmlns:p="http://schemas.openxmlformats.org/presentationml/2006/main">
  <p:tag name="AS_UNIQUEID" val="12569"/>
</p:tagLst>
</file>

<file path=ppt/tags/tag113.xml><?xml version="1.0" encoding="utf-8"?>
<p:tagLst xmlns:p="http://schemas.openxmlformats.org/presentationml/2006/main">
  <p:tag name="AS_UNIQUEID" val="12570"/>
</p:tagLst>
</file>

<file path=ppt/tags/tag114.xml><?xml version="1.0" encoding="utf-8"?>
<p:tagLst xmlns:p="http://schemas.openxmlformats.org/presentationml/2006/main">
  <p:tag name="AS_UNIQUEID" val="12571"/>
</p:tagLst>
</file>

<file path=ppt/tags/tag115.xml><?xml version="1.0" encoding="utf-8"?>
<p:tagLst xmlns:p="http://schemas.openxmlformats.org/presentationml/2006/main">
  <p:tag name="AS_UNIQUEID" val="12572"/>
</p:tagLst>
</file>

<file path=ppt/tags/tag116.xml><?xml version="1.0" encoding="utf-8"?>
<p:tagLst xmlns:p="http://schemas.openxmlformats.org/presentationml/2006/main">
  <p:tag name="AS_UNIQUEID" val="12573"/>
</p:tagLst>
</file>

<file path=ppt/tags/tag117.xml><?xml version="1.0" encoding="utf-8"?>
<p:tagLst xmlns:p="http://schemas.openxmlformats.org/presentationml/2006/main">
  <p:tag name="AS_UNIQUEID" val="12574"/>
</p:tagLst>
</file>

<file path=ppt/tags/tag118.xml><?xml version="1.0" encoding="utf-8"?>
<p:tagLst xmlns:p="http://schemas.openxmlformats.org/presentationml/2006/main">
  <p:tag name="AS_UNIQUEID" val="12575"/>
</p:tagLst>
</file>

<file path=ppt/tags/tag119.xml><?xml version="1.0" encoding="utf-8"?>
<p:tagLst xmlns:p="http://schemas.openxmlformats.org/presentationml/2006/main">
  <p:tag name="AS_UNIQUEID" val="12576"/>
</p:tagLst>
</file>

<file path=ppt/tags/tag120.xml><?xml version="1.0" encoding="utf-8"?>
<p:tagLst xmlns:p="http://schemas.openxmlformats.org/presentationml/2006/main">
  <p:tag name="AS_UNIQUEID" val="12577"/>
</p:tagLst>
</file>

<file path=ppt/tags/tag121.xml><?xml version="1.0" encoding="utf-8"?>
<p:tagLst xmlns:p="http://schemas.openxmlformats.org/presentationml/2006/main">
  <p:tag name="AS_UNIQUEID" val="12578"/>
</p:tagLst>
</file>

<file path=ppt/tags/tag122.xml><?xml version="1.0" encoding="utf-8"?>
<p:tagLst xmlns:p="http://schemas.openxmlformats.org/presentationml/2006/main">
  <p:tag name="AS_UNIQUEID" val="12579"/>
</p:tagLst>
</file>

<file path=ppt/tags/tag123.xml><?xml version="1.0" encoding="utf-8"?>
<p:tagLst xmlns:p="http://schemas.openxmlformats.org/presentationml/2006/main">
  <p:tag name="AS_UNIQUEID" val="12580"/>
</p:tagLst>
</file>

<file path=ppt/tags/tag124.xml><?xml version="1.0" encoding="utf-8"?>
<p:tagLst xmlns:p="http://schemas.openxmlformats.org/presentationml/2006/main">
  <p:tag name="AS_UNIQUEID" val="12581"/>
</p:tagLst>
</file>

<file path=ppt/tags/tag125.xml><?xml version="1.0" encoding="utf-8"?>
<p:tagLst xmlns:p="http://schemas.openxmlformats.org/presentationml/2006/main">
  <p:tag name="AS_UNIQUEID" val="12582"/>
</p:tagLst>
</file>

<file path=ppt/tags/tag126.xml><?xml version="1.0" encoding="utf-8"?>
<p:tagLst xmlns:p="http://schemas.openxmlformats.org/presentationml/2006/main">
  <p:tag name="AS_UNIQUEID" val="12583"/>
</p:tagLst>
</file>

<file path=ppt/tags/tag127.xml><?xml version="1.0" encoding="utf-8"?>
<p:tagLst xmlns:p="http://schemas.openxmlformats.org/presentationml/2006/main">
  <p:tag name="AS_UNIQUEID" val="12584"/>
</p:tagLst>
</file>

<file path=ppt/tags/tag128.xml><?xml version="1.0" encoding="utf-8"?>
<p:tagLst xmlns:p="http://schemas.openxmlformats.org/presentationml/2006/main">
  <p:tag name="AS_UNIQUEID" val="12585"/>
</p:tagLst>
</file>

<file path=ppt/tags/tag129.xml><?xml version="1.0" encoding="utf-8"?>
<p:tagLst xmlns:p="http://schemas.openxmlformats.org/presentationml/2006/main">
  <p:tag name="AS_UNIQUEID" val="12586"/>
</p:tagLst>
</file>

<file path=ppt/tags/tag130.xml><?xml version="1.0" encoding="utf-8"?>
<p:tagLst xmlns:p="http://schemas.openxmlformats.org/presentationml/2006/main">
  <p:tag name="AS_UNIQUEID" val="12587"/>
</p:tagLst>
</file>

<file path=ppt/tags/tag131.xml><?xml version="1.0" encoding="utf-8"?>
<p:tagLst xmlns:p="http://schemas.openxmlformats.org/presentationml/2006/main">
  <p:tag name="AS_UNIQUEID" val="12588"/>
</p:tagLst>
</file>

<file path=ppt/tags/tag132.xml><?xml version="1.0" encoding="utf-8"?>
<p:tagLst xmlns:p="http://schemas.openxmlformats.org/presentationml/2006/main">
  <p:tag name="AS_UNIQUEID" val="12589"/>
</p:tagLst>
</file>

<file path=ppt/tags/tag133.xml><?xml version="1.0" encoding="utf-8"?>
<p:tagLst xmlns:p="http://schemas.openxmlformats.org/presentationml/2006/main">
  <p:tag name="AS_UNIQUEID" val="12590"/>
</p:tagLst>
</file>

<file path=ppt/tags/tag134.xml><?xml version="1.0" encoding="utf-8"?>
<p:tagLst xmlns:p="http://schemas.openxmlformats.org/presentationml/2006/main">
  <p:tag name="AS_UNIQUEID" val="12591"/>
</p:tagLst>
</file>

<file path=ppt/tags/tag135.xml><?xml version="1.0" encoding="utf-8"?>
<p:tagLst xmlns:p="http://schemas.openxmlformats.org/presentationml/2006/main">
  <p:tag name="AS_UNIQUEID" val="12592"/>
</p:tagLst>
</file>

<file path=ppt/tags/tag136.xml><?xml version="1.0" encoding="utf-8"?>
<p:tagLst xmlns:p="http://schemas.openxmlformats.org/presentationml/2006/main">
  <p:tag name="AS_UNIQUEID" val="12593"/>
</p:tagLst>
</file>

<file path=ppt/tags/tag137.xml><?xml version="1.0" encoding="utf-8"?>
<p:tagLst xmlns:p="http://schemas.openxmlformats.org/presentationml/2006/main">
  <p:tag name="AS_UNIQUEID" val="12594"/>
</p:tagLst>
</file>

<file path=ppt/tags/tag138.xml><?xml version="1.0" encoding="utf-8"?>
<p:tagLst xmlns:p="http://schemas.openxmlformats.org/presentationml/2006/main">
  <p:tag name="AS_UNIQUEID" val="12595"/>
</p:tagLst>
</file>

<file path=ppt/tags/tag139.xml><?xml version="1.0" encoding="utf-8"?>
<p:tagLst xmlns:p="http://schemas.openxmlformats.org/presentationml/2006/main">
  <p:tag name="AS_UNIQUEID" val="12596"/>
</p:tagLst>
</file>

<file path=ppt/tags/tag140.xml><?xml version="1.0" encoding="utf-8"?>
<p:tagLst xmlns:p="http://schemas.openxmlformats.org/presentationml/2006/main">
  <p:tag name="AS_UNIQUEID" val="12597"/>
</p:tagLst>
</file>

<file path=ppt/tags/tag141.xml><?xml version="1.0" encoding="utf-8"?>
<p:tagLst xmlns:p="http://schemas.openxmlformats.org/presentationml/2006/main">
  <p:tag name="AS_UNIQUEID" val="12598"/>
</p:tagLst>
</file>

<file path=ppt/tags/tag142.xml><?xml version="1.0" encoding="utf-8"?>
<p:tagLst xmlns:p="http://schemas.openxmlformats.org/presentationml/2006/main">
  <p:tag name="AS_UNIQUEID" val="12599"/>
</p:tagLst>
</file>

<file path=ppt/tags/tag143.xml><?xml version="1.0" encoding="utf-8"?>
<p:tagLst xmlns:p="http://schemas.openxmlformats.org/presentationml/2006/main">
  <p:tag name="AS_UNIQUEID" val="12600"/>
</p:tagLst>
</file>

<file path=ppt/tags/tag144.xml><?xml version="1.0" encoding="utf-8"?>
<p:tagLst xmlns:p="http://schemas.openxmlformats.org/presentationml/2006/main">
  <p:tag name="AS_UNIQUEID" val="12601"/>
</p:tagLst>
</file>

<file path=ppt/tags/tag145.xml><?xml version="1.0" encoding="utf-8"?>
<p:tagLst xmlns:p="http://schemas.openxmlformats.org/presentationml/2006/main">
  <p:tag name="AS_UNIQUEID" val="12602"/>
</p:tagLst>
</file>

<file path=ppt/tags/tag146.xml><?xml version="1.0" encoding="utf-8"?>
<p:tagLst xmlns:p="http://schemas.openxmlformats.org/presentationml/2006/main">
  <p:tag name="AS_UNIQUEID" val="12603"/>
</p:tagLst>
</file>

<file path=ppt/tags/tag147.xml><?xml version="1.0" encoding="utf-8"?>
<p:tagLst xmlns:p="http://schemas.openxmlformats.org/presentationml/2006/main">
  <p:tag name="AS_UNIQUEID" val="12604"/>
</p:tagLst>
</file>

<file path=ppt/tags/tag148.xml><?xml version="1.0" encoding="utf-8"?>
<p:tagLst xmlns:p="http://schemas.openxmlformats.org/presentationml/2006/main">
  <p:tag name="AS_UNIQUEID" val="12605"/>
</p:tagLst>
</file>

<file path=ppt/tags/tag149.xml><?xml version="1.0" encoding="utf-8"?>
<p:tagLst xmlns:p="http://schemas.openxmlformats.org/presentationml/2006/main">
  <p:tag name="AS_UNIQUEID" val="12606"/>
</p:tagLst>
</file>

<file path=ppt/tags/tag150.xml><?xml version="1.0" encoding="utf-8"?>
<p:tagLst xmlns:p="http://schemas.openxmlformats.org/presentationml/2006/main">
  <p:tag name="AS_UNIQUEID" val="12607"/>
</p:tagLst>
</file>

<file path=ppt/tags/tag151.xml><?xml version="1.0" encoding="utf-8"?>
<p:tagLst xmlns:p="http://schemas.openxmlformats.org/presentationml/2006/main">
  <p:tag name="AS_UNIQUEID" val="12608"/>
</p:tagLst>
</file>

<file path=ppt/tags/tag152.xml><?xml version="1.0" encoding="utf-8"?>
<p:tagLst xmlns:p="http://schemas.openxmlformats.org/presentationml/2006/main">
  <p:tag name="AS_UNIQUEID" val="12609"/>
</p:tagLst>
</file>

<file path=ppt/tags/tag153.xml><?xml version="1.0" encoding="utf-8"?>
<p:tagLst xmlns:p="http://schemas.openxmlformats.org/presentationml/2006/main">
  <p:tag name="AS_UNIQUEID" val="12610"/>
</p:tagLst>
</file>

<file path=ppt/tags/tag154.xml><?xml version="1.0" encoding="utf-8"?>
<p:tagLst xmlns:p="http://schemas.openxmlformats.org/presentationml/2006/main">
  <p:tag name="AS_UNIQUEID" val="12611"/>
</p:tagLst>
</file>

<file path=ppt/tags/tag155.xml><?xml version="1.0" encoding="utf-8"?>
<p:tagLst xmlns:p="http://schemas.openxmlformats.org/presentationml/2006/main">
  <p:tag name="AS_UNIQUEID" val="12612"/>
</p:tagLst>
</file>

<file path=ppt/tags/tag156.xml><?xml version="1.0" encoding="utf-8"?>
<p:tagLst xmlns:p="http://schemas.openxmlformats.org/presentationml/2006/main">
  <p:tag name="AS_UNIQUEID" val="12613"/>
</p:tagLst>
</file>

<file path=ppt/tags/tag157.xml><?xml version="1.0" encoding="utf-8"?>
<p:tagLst xmlns:p="http://schemas.openxmlformats.org/presentationml/2006/main">
  <p:tag name="AS_UNIQUEID" val="12614"/>
</p:tagLst>
</file>

<file path=ppt/tags/tag158.xml><?xml version="1.0" encoding="utf-8"?>
<p:tagLst xmlns:p="http://schemas.openxmlformats.org/presentationml/2006/main">
  <p:tag name="AS_UNIQUEID" val="12615"/>
</p:tagLst>
</file>

<file path=ppt/tags/tag159.xml><?xml version="1.0" encoding="utf-8"?>
<p:tagLst xmlns:p="http://schemas.openxmlformats.org/presentationml/2006/main">
  <p:tag name="AS_UNIQUEID" val="12616"/>
</p:tagLst>
</file>

<file path=ppt/tags/tag160.xml><?xml version="1.0" encoding="utf-8"?>
<p:tagLst xmlns:p="http://schemas.openxmlformats.org/presentationml/2006/main">
  <p:tag name="AS_UNIQUEID" val="12617"/>
</p:tagLst>
</file>

<file path=ppt/tags/tag161.xml><?xml version="1.0" encoding="utf-8"?>
<p:tagLst xmlns:p="http://schemas.openxmlformats.org/presentationml/2006/main">
  <p:tag name="AS_UNIQUEID" val="12618"/>
</p:tagLst>
</file>

<file path=ppt/tags/tag162.xml><?xml version="1.0" encoding="utf-8"?>
<p:tagLst xmlns:p="http://schemas.openxmlformats.org/presentationml/2006/main">
  <p:tag name="AS_UNIQUEID" val="12619"/>
</p:tagLst>
</file>

<file path=ppt/tags/tag163.xml><?xml version="1.0" encoding="utf-8"?>
<p:tagLst xmlns:p="http://schemas.openxmlformats.org/presentationml/2006/main">
  <p:tag name="AS_UNIQUEID" val="12620"/>
</p:tagLst>
</file>

<file path=ppt/tags/tag164.xml><?xml version="1.0" encoding="utf-8"?>
<p:tagLst xmlns:p="http://schemas.openxmlformats.org/presentationml/2006/main">
  <p:tag name="AS_UNIQUEID" val="12621"/>
</p:tagLst>
</file>

<file path=ppt/tags/tag165.xml><?xml version="1.0" encoding="utf-8"?>
<p:tagLst xmlns:p="http://schemas.openxmlformats.org/presentationml/2006/main">
  <p:tag name="AS_UNIQUEID" val="12622"/>
</p:tagLst>
</file>

<file path=ppt/tags/tag166.xml><?xml version="1.0" encoding="utf-8"?>
<p:tagLst xmlns:p="http://schemas.openxmlformats.org/presentationml/2006/main">
  <p:tag name="AS_UNIQUEID" val="12623"/>
</p:tagLst>
</file>

<file path=ppt/tags/tag167.xml><?xml version="1.0" encoding="utf-8"?>
<p:tagLst xmlns:p="http://schemas.openxmlformats.org/presentationml/2006/main">
  <p:tag name="AS_UNIQUEID" val="12480"/>
  <p:tag name="KSO_WM_BEAUTIFY_FLAG" val=""/>
</p:tagLst>
</file>

<file path=ppt/tags/tag168.xml><?xml version="1.0" encoding="utf-8"?>
<p:tagLst xmlns:p="http://schemas.openxmlformats.org/presentationml/2006/main">
  <p:tag name="AS_UNIQUEID" val="12532"/>
  <p:tag name="KSO_WM_BEAUTIFY_FLAG" val=""/>
</p:tagLst>
</file>

<file path=ppt/tags/tag169.xml><?xml version="1.0" encoding="utf-8"?>
<p:tagLst xmlns:p="http://schemas.openxmlformats.org/presentationml/2006/main">
  <p:tag name="AS_UNIQUEID" val="12624"/>
</p:tagLst>
</file>

<file path=ppt/tags/tag170.xml><?xml version="1.0" encoding="utf-8"?>
<p:tagLst xmlns:p="http://schemas.openxmlformats.org/presentationml/2006/main">
  <p:tag name="AS_UNIQUEID" val="12625"/>
</p:tagLst>
</file>

<file path=ppt/tags/tag171.xml><?xml version="1.0" encoding="utf-8"?>
<p:tagLst xmlns:p="http://schemas.openxmlformats.org/presentationml/2006/main">
  <p:tag name="AS_UNIQUEID" val="12626"/>
</p:tagLst>
</file>

<file path=ppt/tags/tag172.xml><?xml version="1.0" encoding="utf-8"?>
<p:tagLst xmlns:p="http://schemas.openxmlformats.org/presentationml/2006/main">
  <p:tag name="AS_UNIQUEID" val="12627"/>
</p:tagLst>
</file>

<file path=ppt/tags/tag173.xml><?xml version="1.0" encoding="utf-8"?>
<p:tagLst xmlns:p="http://schemas.openxmlformats.org/presentationml/2006/main">
  <p:tag name="AS_UNIQUEID" val="12628"/>
</p:tagLst>
</file>

<file path=ppt/tags/tag174.xml><?xml version="1.0" encoding="utf-8"?>
<p:tagLst xmlns:p="http://schemas.openxmlformats.org/presentationml/2006/main">
  <p:tag name="AS_UNIQUEID" val="12629"/>
</p:tagLst>
</file>

<file path=ppt/tags/tag175.xml><?xml version="1.0" encoding="utf-8"?>
<p:tagLst xmlns:p="http://schemas.openxmlformats.org/presentationml/2006/main">
  <p:tag name="AS_UNIQUEID" val="12630"/>
</p:tagLst>
</file>

<file path=ppt/tags/tag176.xml><?xml version="1.0" encoding="utf-8"?>
<p:tagLst xmlns:p="http://schemas.openxmlformats.org/presentationml/2006/main">
  <p:tag name="AS_UNIQUEID" val="12631"/>
</p:tagLst>
</file>

<file path=ppt/tags/tag177.xml><?xml version="1.0" encoding="utf-8"?>
<p:tagLst xmlns:p="http://schemas.openxmlformats.org/presentationml/2006/main">
  <p:tag name="AS_UNIQUEID" val="12632"/>
</p:tagLst>
</file>

<file path=ppt/tags/tag178.xml><?xml version="1.0" encoding="utf-8"?>
<p:tagLst xmlns:p="http://schemas.openxmlformats.org/presentationml/2006/main">
  <p:tag name="AS_UNIQUEID" val="12633"/>
</p:tagLst>
</file>

<file path=ppt/tags/tag179.xml><?xml version="1.0" encoding="utf-8"?>
<p:tagLst xmlns:p="http://schemas.openxmlformats.org/presentationml/2006/main">
  <p:tag name="AS_UNIQUEID" val="12634"/>
</p:tagLst>
</file>

<file path=ppt/tags/tag180.xml><?xml version="1.0" encoding="utf-8"?>
<p:tagLst xmlns:p="http://schemas.openxmlformats.org/presentationml/2006/main">
  <p:tag name="AS_UNIQUEID" val="12635"/>
</p:tagLst>
</file>

<file path=ppt/tags/tag181.xml><?xml version="1.0" encoding="utf-8"?>
<p:tagLst xmlns:p="http://schemas.openxmlformats.org/presentationml/2006/main">
  <p:tag name="AS_UNIQUEID" val="12636"/>
</p:tagLst>
</file>

<file path=ppt/tags/tag182.xml><?xml version="1.0" encoding="utf-8"?>
<p:tagLst xmlns:p="http://schemas.openxmlformats.org/presentationml/2006/main">
  <p:tag name="AS_UNIQUEID" val="12637"/>
</p:tagLst>
</file>

<file path=ppt/tags/tag183.xml><?xml version="1.0" encoding="utf-8"?>
<p:tagLst xmlns:p="http://schemas.openxmlformats.org/presentationml/2006/main">
  <p:tag name="AS_UNIQUEID" val="12638"/>
</p:tagLst>
</file>

<file path=ppt/tags/tag184.xml><?xml version="1.0" encoding="utf-8"?>
<p:tagLst xmlns:p="http://schemas.openxmlformats.org/presentationml/2006/main">
  <p:tag name="AS_UNIQUEID" val="12639"/>
</p:tagLst>
</file>

<file path=ppt/tags/tag185.xml><?xml version="1.0" encoding="utf-8"?>
<p:tagLst xmlns:p="http://schemas.openxmlformats.org/presentationml/2006/main">
  <p:tag name="AS_UNIQUEID" val="12640"/>
</p:tagLst>
</file>

<file path=ppt/tags/tag186.xml><?xml version="1.0" encoding="utf-8"?>
<p:tagLst xmlns:p="http://schemas.openxmlformats.org/presentationml/2006/main">
  <p:tag name="AS_UNIQUEID" val="12641"/>
</p:tagLst>
</file>

<file path=ppt/tags/tag187.xml><?xml version="1.0" encoding="utf-8"?>
<p:tagLst xmlns:p="http://schemas.openxmlformats.org/presentationml/2006/main">
  <p:tag name="AS_UNIQUEID" val="12642"/>
</p:tagLst>
</file>

<file path=ppt/tags/tag188.xml><?xml version="1.0" encoding="utf-8"?>
<p:tagLst xmlns:p="http://schemas.openxmlformats.org/presentationml/2006/main">
  <p:tag name="AS_UNIQUEID" val="12643"/>
</p:tagLst>
</file>

<file path=ppt/tags/tag189.xml><?xml version="1.0" encoding="utf-8"?>
<p:tagLst xmlns:p="http://schemas.openxmlformats.org/presentationml/2006/main">
  <p:tag name="AS_UNIQUEID" val="12644"/>
</p:tagLst>
</file>

<file path=ppt/tags/tag190.xml><?xml version="1.0" encoding="utf-8"?>
<p:tagLst xmlns:p="http://schemas.openxmlformats.org/presentationml/2006/main">
  <p:tag name="AS_UNIQUEID" val="12645"/>
</p:tagLst>
</file>

<file path=ppt/tags/tag191.xml><?xml version="1.0" encoding="utf-8"?>
<p:tagLst xmlns:p="http://schemas.openxmlformats.org/presentationml/2006/main">
  <p:tag name="AS_UNIQUEID" val="12646"/>
</p:tagLst>
</file>

<file path=ppt/tags/tag192.xml><?xml version="1.0" encoding="utf-8"?>
<p:tagLst xmlns:p="http://schemas.openxmlformats.org/presentationml/2006/main">
  <p:tag name="AS_UNIQUEID" val="12647"/>
</p:tagLst>
</file>

<file path=ppt/tags/tag193.xml><?xml version="1.0" encoding="utf-8"?>
<p:tagLst xmlns:p="http://schemas.openxmlformats.org/presentationml/2006/main">
  <p:tag name="AS_UNIQUEID" val="12648"/>
</p:tagLst>
</file>

<file path=ppt/tags/tag194.xml><?xml version="1.0" encoding="utf-8"?>
<p:tagLst xmlns:p="http://schemas.openxmlformats.org/presentationml/2006/main">
  <p:tag name="AS_UNIQUEID" val="12649"/>
</p:tagLst>
</file>

<file path=ppt/tags/tag195.xml><?xml version="1.0" encoding="utf-8"?>
<p:tagLst xmlns:p="http://schemas.openxmlformats.org/presentationml/2006/main">
  <p:tag name="AS_UNIQUEID" val="12725"/>
</p:tagLst>
</file>

<file path=ppt/tags/tag196.xml><?xml version="1.0" encoding="utf-8"?>
<p:tagLst xmlns:p="http://schemas.openxmlformats.org/presentationml/2006/main">
  <p:tag name="AS_UNIQUEID" val="12726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黑体</vt:lpstr>
      <vt:lpstr>楷体</vt:lpstr>
      <vt:lpstr>Office Theme</vt:lpstr>
      <vt:lpstr>第一章生物圈中有哪些绿色植物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2024-09-25T05:46:29.327</cp:lastPrinted>
  <dcterms:created xsi:type="dcterms:W3CDTF">2024-09-24T21:46:29Z</dcterms:created>
  <dcterms:modified xsi:type="dcterms:W3CDTF">2024-09-24T21:46:31Z</dcterms:modified>
</cp:coreProperties>
</file>