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803B1-3443-48F8-BF2D-816555B80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18CD5-CEC3-40D1-B7FD-830223084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F8F2E-4017-4834-8F86-0F5A2DFB1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43C07-D2CC-47E1-90C7-41492C7E9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9712CD-0420-4FF9-A214-D152CD230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56C849-1DE5-4E40-A411-2F4E68CC9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E47DED-9F87-4134-95A6-DF579A316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EB294-79AB-4245-8C48-3AAF06415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F6D46-34C6-43AA-8D31-EB0623AA0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5ED4EA-6504-4B2B-9B33-E631011E1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C219C-09A7-4146-8AA0-CD4081E48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13043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心脏检查成教专升本课件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心脏解剖与生理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心脏检查技术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常见心脏疾病检查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心脏疾病治疗与护理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心脏疾病预防与控制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心脏检查临床应用与展望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心脏解剖与生理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描述心脏在胸腔中的位置，与周围器官的关系。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心脏的位置和毗邻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介绍心脏的四个腔室、心脏瓣膜等结构。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心脏的外形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阐述冠状动脉、静脉和主动脉等血管与心脏的连接关系。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心脏的血管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心脏解剖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解释正常心率的范围，心律不齐的类型和原因。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心率与心律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心脏的泵血功能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血压与血液循环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阐述心室收缩和舒张的过程，以及血液在心脏中的流动方向。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介绍血压的概念、血液循环的路径及作用。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心脏生理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心脏传导系统的组成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详细描述窦房结、房室结、束支等组成部分。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心脏传导阻滞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介绍各种类型的心脏传导阻滞及其对心脏功能的影响。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心脏传导系统的功能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阐述起搏细胞和传导细胞在心脏节律性收缩中的重要作用。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心脏传导系统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心脏检查技术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心电图是利用心电描记器记录心脏的电活动，反映心脏的生理功能和病理变化。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心电图是心脏检查最基本的方法之一，能够实时监测心脏的电活动，对于诊断心律失常、心肌缺血、心肌梗死等疾病具有重要价值。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心电图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83" r="1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超声心动图是利用超声波探测心脏结构和功能的无创性检查方法。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超声心动图能够显示心脏的结构、运动和血流情况，对于诊断心脏瓣膜疾病、心肌病、先天性心脏病等疾病具有重要价值。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超声心动图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心脏磁共振成像是一种高分辨率、无创性的检查方法，能够提供心脏结构和功能的详细信息。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心脏磁共振成像具有高分辨率、多角度成像等优点，对于诊断心脏肿瘤、心肌炎、心包疾病等疾病具有重要价值。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心脏磁共振成像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https://d.book118.com/038113043105006023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2024-08-30T09:19:37.057</cp:lastPrinted>
  <dcterms:created xsi:type="dcterms:W3CDTF">2024-08-30T01:19:37Z</dcterms:created>
  <dcterms:modified xsi:type="dcterms:W3CDTF">2024-08-30T01:19:38Z</dcterms:modified>
</cp:coreProperties>
</file>