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commentAuthors.xml" ContentType="application/vnd.openxmlformats-officedocument.presentationml.commentAuthors+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2"/>
    <p:sldMasterId id="2147483671"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p="http://schemas.openxmlformats.org/presentationml/2006/main">
  <p:cmAuthor id="0" name="Administrator" initials="A" lastIdx="7" clrIdx="1"/>
</p:cmAuthorLst>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commentAuthors" Target="commentAuthors.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1.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3.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2.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omments/comment1.xml><?xml version="1.0" encoding="utf-8"?>
<p:cmLst xmlns:a="http://schemas.openxmlformats.org/drawingml/2006/main" xmlns:p="http://schemas.openxmlformats.org/presentationml/2006/main">
  <p:cm authorId="0" idx="1">
    <p:pos x="10" y="10"/>
    <p:text/>
    <p:extLst>
      <p:ext xmlns:p15="http://schemas.microsoft.com/office/powerpoint/2012/main" uri="{C676402C-5697-4E1C-873F-D02D1690AC5C}">
        <p15:threadingInfo timeZoneBias="0"/>
      </p:ext>
    </p:extLst>
  </p:cm>
  <p:cm authorId="0" idx="2">
    <p:pos x="166" y="166"/>
    <p:text/>
    <p:extLst>
      <p:ext xmlns:p15="http://schemas.microsoft.com/office/powerpoint/2012/main" uri="{C676402C-5697-4E1C-873F-D02D1690AC5C}">
        <p15:threadingInfo timeZoneBias="0"/>
      </p:ext>
    </p:extLst>
  </p:cm>
</p:cmLst>
</file>

<file path=ppt/comments/comment2.xml><?xml version="1.0" encoding="utf-8"?>
<p:cmLst xmlns:a="http://schemas.openxmlformats.org/drawingml/2006/main" xmlns:p="http://schemas.openxmlformats.org/presentationml/2006/main">
  <p:cm authorId="0" idx="3">
    <p:pos x="7690" y="10"/>
    <p:text/>
    <p:extLst>
      <p:ext xmlns:p15="http://schemas.microsoft.com/office/powerpoint/2012/main" uri="{C676402C-5697-4E1C-873F-D02D1690AC5C}">
        <p15:threadingInfo timeZoneBias="0"/>
      </p:ext>
    </p:extLst>
  </p:cm>
</p:cmLst>
</file>

<file path=ppt/comments/comment3.xml><?xml version="1.0" encoding="utf-8"?>
<p:cmLst xmlns:a="http://schemas.openxmlformats.org/drawingml/2006/main" xmlns:p="http://schemas.openxmlformats.org/presentationml/2006/main">
  <p:cm authorId="0" idx="4">
    <p:pos x="7690" y="10"/>
    <p:text/>
    <p:extLst>
      <p:ext xmlns:p15="http://schemas.microsoft.com/office/powerpoint/2012/main" uri="{C676402C-5697-4E1C-873F-D02D1690AC5C}">
        <p15:threadingInfo timeZoneBias="0"/>
      </p:ext>
    </p:extLst>
  </p:cm>
  <p:cm authorId="0" idx="5">
    <p:pos x="7846" y="166"/>
    <p:text/>
    <p:extLst>
      <p:ext xmlns:p15="http://schemas.microsoft.com/office/powerpoint/2012/main" uri="{C676402C-5697-4E1C-873F-D02D1690AC5C}">
        <p15:threadingInfo timeZoneBias="0"/>
      </p:ext>
    </p:extLst>
  </p:cm>
</p:cmLst>
</file>

<file path=ppt/comments/comment4.xml><?xml version="1.0" encoding="utf-8"?>
<p:cmLst xmlns:a="http://schemas.openxmlformats.org/drawingml/2006/main" xmlns:p="http://schemas.openxmlformats.org/presentationml/2006/main">
  <p:cm authorId="0" idx="6">
    <p:pos x="7690" y="10"/>
    <p:text/>
    <p:extLst>
      <p:ext xmlns:p15="http://schemas.microsoft.com/office/powerpoint/2012/main" uri="{C676402C-5697-4E1C-873F-D02D1690AC5C}">
        <p15:threadingInfo timeZoneBias="0"/>
      </p:ext>
    </p:extLst>
  </p:cm>
</p:cmLst>
</file>

<file path=ppt/comments/comment5.xml><?xml version="1.0" encoding="utf-8"?>
<p:cmLst xmlns:a="http://schemas.openxmlformats.org/drawingml/2006/main" xmlns:p="http://schemas.openxmlformats.org/presentationml/2006/main">
  <p:cm authorId="0" idx="7">
    <p:pos x="7690" y="10"/>
    <p:text/>
    <p:extLst>
      <p:ext xmlns:p15="http://schemas.microsoft.com/office/powerpoint/2012/main" uri="{C676402C-5697-4E1C-873F-D02D1690AC5C}">
        <p15:threadingInfo timeZoneBias="0"/>
      </p:ext>
    </p:extLst>
  </p:cm>
</p:cmLst>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bwMode="auto">
      <p:bgPr>
        <a:solidFill>
          <a:schemeClr val="bg1"/>
        </a:solidFill>
        <a:effectLst/>
      </p:bgPr>
    </p:bg>
    <p:spTree>
      <p:nvGrpSpPr>
        <p:cNvPr id="1" name=""/>
        <p:cNvGrpSpPr/>
        <p:nvPr/>
      </p:nvGrpSpPr>
      <p:grpSpPr>
        <a:xfrm>
          <a:off x="0" y="0"/>
          <a:ext cx="0" cy="0"/>
        </a:xfrm>
      </p:grpSpPr>
      <p:sp>
        <p:nvSpPr>
          <p:cNvPr id="2050" name="Rectangle 2"/>
          <p:cNvSpPr>
            <a:spLocks noGrp="1"/>
          </p:cNvSpPr>
          <p:nvPr>
            <p:ph type="hdr" sz="quarter"/>
          </p:nvPr>
        </p:nvSpPr>
        <p:spPr>
          <a:xfrm>
            <a:off x="0" y="0"/>
            <a:ext cx="2971800" cy="457200"/>
          </a:xfrm>
          <a:prstGeom prst="rect">
            <a:avLst/>
          </a:prstGeom>
          <a:noFill/>
          <a:ln w="9525">
            <a:noFill/>
          </a:ln>
        </p:spPr>
        <p:txBody>
          <a:bodyPr/>
          <a:lstStyle>
            <a:lvl1pPr>
              <a:spcBef>
                <a:spcPct val="0"/>
              </a:spcBef>
              <a:defRPr sz="1200" noProof="1">
                <a:ea typeface="宋体" panose="02010600030101010101" pitchFamily="2" charset="-122"/>
              </a:defRPr>
            </a:lvl1pPr>
          </a:lstStyle>
          <a:p>
            <a:endParaRPr lang="en-US" altLang="x-none"/>
          </a:p>
        </p:txBody>
      </p:sp>
      <p:sp>
        <p:nvSpPr>
          <p:cNvPr id="2051" name="Rectangle 3"/>
          <p:cNvSpPr>
            <a:spLocks noGrp="1"/>
          </p:cNvSpPr>
          <p:nvPr>
            <p:ph type="dt" idx="1"/>
          </p:nvPr>
        </p:nvSpPr>
        <p:spPr>
          <a:xfrm>
            <a:off x="3884613" y="0"/>
            <a:ext cx="2971800" cy="457200"/>
          </a:xfrm>
          <a:prstGeom prst="rect">
            <a:avLst/>
          </a:prstGeom>
          <a:noFill/>
          <a:ln w="9525">
            <a:noFill/>
          </a:ln>
        </p:spPr>
        <p:txBody>
          <a:bodyPr/>
          <a:lstStyle>
            <a:lvl1pPr algn="r">
              <a:spcBef>
                <a:spcPct val="0"/>
              </a:spcBef>
              <a:defRPr sz="1200" noProof="1">
                <a:ea typeface="宋体" panose="02010600030101010101" pitchFamily="2" charset="-122"/>
              </a:defRPr>
            </a:lvl1pPr>
          </a:lstStyle>
          <a:p>
            <a:endParaRPr lang="en-US" altLang="x-none"/>
          </a:p>
        </p:txBody>
      </p:sp>
      <p:sp>
        <p:nvSpPr>
          <p:cNvPr id="2052" name="Rectangle 4"/>
          <p:cNvSpPr>
            <a:spLocks noGrp="1" noRot="1" noChangeAspect="1" noChangeArrowheads="1"/>
          </p:cNvSpPr>
          <p:nvPr>
            <p:ph type="sldImg" idx="4294967295"/>
          </p:nvPr>
        </p:nvSpPr>
        <p:spPr bwMode="auto">
          <a:xfrm>
            <a:off x="381000" y="685800"/>
            <a:ext cx="6096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053" name="Rectangle 5"/>
          <p:cNvSpPr>
            <a:spLocks noGrp="1" noChangeArrowheads="1"/>
          </p:cNvSpPr>
          <p:nvPr>
            <p:ph type="body" sz="quarter" idx="9"/>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zh-CN" altLang="en-US"/>
              <a:t>单击此处编辑母版文本样式</a:t>
            </a:r>
            <a:endParaRPr lang="en-US" altLang="zh-CN"/>
          </a:p>
          <a:p>
            <a:pPr lvl="1"/>
            <a:r>
              <a:rPr lang="zh-CN" altLang="en-US"/>
              <a:t>第二级</a:t>
            </a:r>
            <a:endParaRPr lang="en-US" altLang="zh-CN"/>
          </a:p>
          <a:p>
            <a:pPr lvl="2"/>
            <a:r>
              <a:rPr lang="zh-CN" altLang="en-US"/>
              <a:t>第三级</a:t>
            </a:r>
            <a:endParaRPr lang="en-US" altLang="zh-CN"/>
          </a:p>
          <a:p>
            <a:pPr lvl="3"/>
            <a:r>
              <a:rPr lang="zh-CN" altLang="en-US"/>
              <a:t>第四级</a:t>
            </a:r>
            <a:endParaRPr lang="en-US" altLang="zh-CN"/>
          </a:p>
          <a:p>
            <a:pPr lvl="4"/>
            <a:r>
              <a:rPr lang="zh-CN" altLang="en-US"/>
              <a:t>第五级</a:t>
            </a:r>
            <a:endParaRPr lang="en-US" altLang="zh-CN"/>
          </a:p>
        </p:txBody>
      </p:sp>
      <p:sp>
        <p:nvSpPr>
          <p:cNvPr id="2054" name="Rectangle 6"/>
          <p:cNvSpPr>
            <a:spLocks noGrp="1"/>
          </p:cNvSpPr>
          <p:nvPr>
            <p:ph type="ftr" sz="quarter" idx="4"/>
          </p:nvPr>
        </p:nvSpPr>
        <p:spPr>
          <a:xfrm>
            <a:off x="0" y="8685213"/>
            <a:ext cx="2971800" cy="457200"/>
          </a:xfrm>
          <a:prstGeom prst="rect">
            <a:avLst/>
          </a:prstGeom>
          <a:noFill/>
          <a:ln w="9525">
            <a:noFill/>
          </a:ln>
        </p:spPr>
        <p:txBody>
          <a:bodyPr anchor="b"/>
          <a:lstStyle>
            <a:lvl1pPr>
              <a:spcBef>
                <a:spcPct val="0"/>
              </a:spcBef>
              <a:defRPr sz="1200" noProof="1">
                <a:ea typeface="宋体" panose="02010600030101010101" pitchFamily="2" charset="-122"/>
              </a:defRPr>
            </a:lvl1pPr>
          </a:lstStyle>
          <a:p>
            <a:endParaRPr lang="en-US" altLang="x-none"/>
          </a:p>
        </p:txBody>
      </p:sp>
      <p:sp>
        <p:nvSpPr>
          <p:cNvPr id="2055" name="Rectangle 7"/>
          <p:cNvSpPr>
            <a:spLocks noGrp="1"/>
          </p:cNvSpPr>
          <p:nvPr>
            <p:ph type="sldNum" sz="quarter" idx="5"/>
          </p:nvPr>
        </p:nvSpPr>
        <p:spPr>
          <a:xfrm>
            <a:off x="3884613" y="8685213"/>
            <a:ext cx="2971800" cy="457200"/>
          </a:xfrm>
          <a:prstGeom prst="rect">
            <a:avLst/>
          </a:prstGeom>
          <a:noFill/>
          <a:ln w="9525">
            <a:noFill/>
          </a:ln>
        </p:spPr>
        <p:txBody>
          <a:bodyPr anchor="b"/>
          <a:lstStyle>
            <a:lvl1pPr algn="r">
              <a:spcBef>
                <a:spcPct val="0"/>
              </a:spcBef>
              <a:defRPr sz="1200" noProof="1">
                <a:ea typeface="宋体" panose="02010600030101010101" pitchFamily="2" charset="-122"/>
                <a:cs typeface="+mn-ea"/>
              </a:defRPr>
            </a:lvl1pPr>
          </a:lstStyle>
          <a:p>
            <a:fld id="{20F22341-68E1-469A-9F99-27ECBD793FE1}" type="slidenum">
              <a:rPr lang="en-US" altLang="x-none"/>
              <a:t/>
            </a:fld>
            <a:endParaRPr lang="en-US" altLang="x-none">
              <a:cs typeface="+mn-cs"/>
            </a:endParaRPr>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buFont typeface="Arial" pitchFamily="34" charset="0"/>
      <a:defRPr sz="1200" kern="1200">
        <a:solidFill>
          <a:schemeClr val="tx1"/>
        </a:solidFill>
        <a:latin typeface="Arial" pitchFamily="34" charset="0"/>
        <a:ea typeface="宋体" panose="02010600030101010101" pitchFamily="2" charset="-122"/>
      </a:defRPr>
    </a:lvl1pPr>
    <a:lvl2pPr marL="457200" lvl="1" algn="l" rtl="0" eaLnBrk="0" fontAlgn="base" hangingPunct="0">
      <a:spcBef>
        <a:spcPct val="30000"/>
      </a:spcBef>
      <a:spcAft>
        <a:spcPct val="0"/>
      </a:spcAft>
      <a:buFont typeface="Arial" pitchFamily="34" charset="0"/>
      <a:defRPr sz="1200" kern="1200">
        <a:solidFill>
          <a:schemeClr val="tx1"/>
        </a:solidFill>
        <a:latin typeface="Arial" pitchFamily="34" charset="0"/>
        <a:ea typeface="宋体" panose="02010600030101010101" pitchFamily="2" charset="-122"/>
      </a:defRPr>
    </a:lvl2pPr>
    <a:lvl3pPr marL="914400" lvl="2" algn="l" rtl="0" eaLnBrk="0" fontAlgn="base" hangingPunct="0">
      <a:spcBef>
        <a:spcPct val="30000"/>
      </a:spcBef>
      <a:spcAft>
        <a:spcPct val="0"/>
      </a:spcAft>
      <a:buFont typeface="Arial" pitchFamily="34" charset="0"/>
      <a:defRPr sz="1200" kern="1200">
        <a:solidFill>
          <a:schemeClr val="tx1"/>
        </a:solidFill>
        <a:latin typeface="Arial" pitchFamily="34" charset="0"/>
        <a:ea typeface="宋体" panose="02010600030101010101" pitchFamily="2" charset="-122"/>
      </a:defRPr>
    </a:lvl3pPr>
    <a:lvl4pPr marL="1371600" lvl="3" algn="l" rtl="0" eaLnBrk="0" fontAlgn="base" hangingPunct="0">
      <a:spcBef>
        <a:spcPct val="30000"/>
      </a:spcBef>
      <a:spcAft>
        <a:spcPct val="0"/>
      </a:spcAft>
      <a:buFont typeface="Arial" pitchFamily="34" charset="0"/>
      <a:defRPr sz="1200" kern="1200">
        <a:solidFill>
          <a:schemeClr val="tx1"/>
        </a:solidFill>
        <a:latin typeface="Arial" pitchFamily="34" charset="0"/>
        <a:ea typeface="宋体" panose="02010600030101010101" pitchFamily="2" charset="-122"/>
      </a:defRPr>
    </a:lvl4pPr>
    <a:lvl5pPr marL="1828800" lvl="4" algn="l" rtl="0" eaLnBrk="0" fontAlgn="base" hangingPunct="0">
      <a:spcBef>
        <a:spcPct val="30000"/>
      </a:spcBef>
      <a:spcAft>
        <a:spcPct val="0"/>
      </a:spcAft>
      <a:buFont typeface="Arial" pitchFamily="34" charset="0"/>
      <a:defRPr sz="1200" kern="1200">
        <a:solidFill>
          <a:schemeClr val="tx1"/>
        </a:solidFill>
        <a:latin typeface="Arial" pitchFamily="34" charset="0"/>
        <a:ea typeface="宋体" panose="02010600030101010101" pitchFamily="2" charset="-122"/>
      </a:defRPr>
    </a:lvl5pPr>
    <a:lvl6pPr marL="2286000" lvl="5" indent="0" algn="l" defTabSz="914400" eaLnBrk="0" fontAlgn="base" latinLnBrk="0" hangingPunct="0">
      <a:lnSpc>
        <a:spcPct val="100000"/>
      </a:lnSpc>
      <a:spcBef>
        <a:spcPct val="30000"/>
      </a:spcBef>
      <a:spcAft>
        <a:spcPct val="0"/>
      </a:spcAft>
      <a:buNone/>
      <a:defRPr sz="1200" u="none" kern="1200" baseline="0">
        <a:solidFill>
          <a:schemeClr val="tx1"/>
        </a:solidFill>
        <a:latin typeface="Arial" pitchFamily="34" charset="0"/>
        <a:ea typeface="宋体" panose="02010600030101010101" pitchFamily="2" charset="-122"/>
      </a:defRPr>
    </a:lvl6pPr>
    <a:lvl7pPr marL="2743200" lvl="6" indent="0" algn="l" defTabSz="914400" eaLnBrk="0" fontAlgn="base" latinLnBrk="0" hangingPunct="0">
      <a:lnSpc>
        <a:spcPct val="100000"/>
      </a:lnSpc>
      <a:spcBef>
        <a:spcPct val="30000"/>
      </a:spcBef>
      <a:spcAft>
        <a:spcPct val="0"/>
      </a:spcAft>
      <a:buNone/>
      <a:defRPr sz="1200" u="none" kern="1200" baseline="0">
        <a:solidFill>
          <a:schemeClr val="tx1"/>
        </a:solidFill>
        <a:latin typeface="Arial" pitchFamily="34" charset="0"/>
        <a:ea typeface="宋体" panose="02010600030101010101" pitchFamily="2" charset="-122"/>
      </a:defRPr>
    </a:lvl7pPr>
    <a:lvl8pPr marL="3200400" lvl="7" indent="0" algn="l" defTabSz="914400" eaLnBrk="0" fontAlgn="base" latinLnBrk="0" hangingPunct="0">
      <a:lnSpc>
        <a:spcPct val="100000"/>
      </a:lnSpc>
      <a:spcBef>
        <a:spcPct val="30000"/>
      </a:spcBef>
      <a:spcAft>
        <a:spcPct val="0"/>
      </a:spcAft>
      <a:buNone/>
      <a:defRPr sz="1200" u="none" kern="1200" baseline="0">
        <a:solidFill>
          <a:schemeClr val="tx1"/>
        </a:solidFill>
        <a:latin typeface="Arial" pitchFamily="34" charset="0"/>
        <a:ea typeface="宋体" panose="02010600030101010101" pitchFamily="2" charset="-122"/>
      </a:defRPr>
    </a:lvl8pPr>
    <a:lvl9pPr marL="3657600" lvl="8" indent="0" algn="l" defTabSz="914400" eaLnBrk="0" fontAlgn="base" latinLnBrk="0" hangingPunct="0">
      <a:lnSpc>
        <a:spcPct val="100000"/>
      </a:lnSpc>
      <a:spcBef>
        <a:spcPct val="30000"/>
      </a:spcBef>
      <a:spcAft>
        <a:spcPct val="0"/>
      </a:spcAft>
      <a:buNone/>
      <a:defRPr sz="1200" u="none" kern="1200" baseline="0">
        <a:solidFill>
          <a:schemeClr val="tx1"/>
        </a:solidFill>
        <a:latin typeface="Arial" pitchFamily="34" charset="0"/>
        <a:ea typeface="宋体" panose="02010600030101010101" pitchFamily="2" charset="-122"/>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685800" y="1143000"/>
            <a:ext cx="5486400" cy="3086100"/>
          </a:xfrm>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17" name="幻灯片图像占位符 1"/>
          <p:cNvSpPr>
            <a:spLocks noGrp="1" noRot="1" noChangeAspect="1" noTextEdit="1"/>
          </p:cNvSpPr>
          <p:nvPr>
            <p:ph type="sldImg"/>
          </p:nvPr>
        </p:nvSpPr>
        <p:spPr>
          <a:ln>
            <a:solidFill>
              <a:srgbClr val="000000"/>
            </a:solidFill>
            <a:miter/>
          </a:ln>
        </p:spPr>
      </p:sp>
      <p:sp>
        <p:nvSpPr>
          <p:cNvPr id="9218" name="备注占位符 2"/>
          <p:cNvSpPr txBox="1">
            <a:spLocks noGrp="1"/>
          </p:cNvSpPr>
          <p:nvPr>
            <p:ph type="body" idx="1"/>
          </p:nvPr>
        </p:nvSpPr>
        <p:spPr>
          <a:noFill/>
          <a:ln>
            <a:noFill/>
          </a:ln>
        </p:spPr>
        <p:txBody>
          <a:bodyPr wrap="square" lIns="91440" tIns="45720" rIns="91440" bIns="45720" anchor="t" anchorCtr="0"/>
          <a:lstStyle/>
          <a:p>
            <a:pPr lvl="0" eaLnBrk="1" hangingPunct="1">
              <a:spcBef>
                <a:spcPct val="0"/>
              </a:spcBef>
            </a:pPr>
            <a:endParaRPr lang="zh-CN" altLang="en-US"/>
          </a:p>
        </p:txBody>
      </p:sp>
      <p:sp>
        <p:nvSpPr>
          <p:cNvPr id="9219" name="灯片编号占位符 3"/>
          <p:cNvSpPr txBox="1">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eaLnBrk="1" hangingPunct="1"/>
            <a:fld id="{9A0DB2DC-4C9A-4742-B13C-FB6460FD3503}" type="slidenum">
              <a:rPr lang="zh-CN" altLang="en-US" sz="1200"/>
              <a:t>6</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hyperlink" Target="http://www.1ppt.com/xiazai/" TargetMode="External"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A76D22-1F7C-45FF-9005-E3578F9EF8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CCC4AF-3F50-48BE-A57E-EAF4DA34DB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45EACB-1E09-49BE-9426-33D0D24060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776A06-F4CE-4DD3-AB1E-B710014E9C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D2A9B1-6D54-4B3A-9306-2BDCC19490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320D6E-B657-4478-8F1F-26411C4B2E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33ED0D-8E43-462C-9409-4C6D2842CA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BFFBE9-375A-4684-A4B2-50E3078E79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6466B3-01C1-489F-A447-ED981ABDC9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C70702-72B7-4E88-9C3A-8B0B0DD3EC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5FC639-01CA-4800-B2A7-316D7932B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7" name="图片 6"/>
          <p:cNvPicPr>
            <a:picLocks noChangeAspect="1"/>
          </p:cNvPicPr>
          <p:nvPr userDrawn="1"/>
        </p:nvPicPr>
        <p:blipFill>
          <a:blip r:embed="rId1"/>
          <a:stretch>
            <a:fillRect/>
          </a:stretch>
        </p:blipFill>
        <p:spPr>
          <a:xfrm>
            <a:off x="4258" y="0"/>
            <a:ext cx="12187742" cy="6858000"/>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4" name="Date Placeholder 3"/>
          <p:cNvSpPr>
            <a:spLocks noGrp="1"/>
          </p:cNvSpPr>
          <p:nvPr>
            <p:ph type="dt" sz="half" idx="10"/>
          </p:nvPr>
        </p:nvSpPr>
        <p:spPr/>
        <p:txBody>
          <a:bodyPr/>
          <a:lstStyle/>
          <a:p>
            <a:endParaRPr lang="en-US" altLang="x-none"/>
          </a:p>
        </p:txBody>
      </p:sp>
      <p:sp>
        <p:nvSpPr>
          <p:cNvPr id="5" name="Footer Placeholder 4"/>
          <p:cNvSpPr>
            <a:spLocks noGrp="1"/>
          </p:cNvSpPr>
          <p:nvPr>
            <p:ph type="ftr" sz="quarter" idx="11"/>
          </p:nvPr>
        </p:nvSpPr>
        <p:spPr/>
        <p:txBody>
          <a:bodyPr/>
          <a:lstStyle/>
          <a:p>
            <a:endParaRPr lang="en-US" altLang="x-none"/>
          </a:p>
        </p:txBody>
      </p:sp>
      <p:sp>
        <p:nvSpPr>
          <p:cNvPr id="6" name="Slide Number Placeholder 5"/>
          <p:cNvSpPr>
            <a:spLocks noGrp="1"/>
          </p:cNvSpPr>
          <p:nvPr>
            <p:ph type="sldNum" sz="quarter" idx="12"/>
          </p:nvPr>
        </p:nvSpPr>
        <p:spPr/>
        <p:txBody>
          <a:bodyPr/>
          <a:lstStyle/>
          <a:p>
            <a:fld id="{911A9601-1D13-4049-A5F0-340F84559530}" type="slidenum">
              <a:rPr lang="en-US" altLang="x-none" smtClean="0"/>
              <a:t/>
            </a:fld>
            <a:endParaRPr lang="en-US" altLang="x-none"/>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en-US"/>
          </a:p>
        </p:txBody>
      </p:sp>
      <p:sp>
        <p:nvSpPr>
          <p:cNvPr id="3" name="Text Placeholder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Date Placeholder 3"/>
          <p:cNvSpPr>
            <a:spLocks noGrp="1"/>
          </p:cNvSpPr>
          <p:nvPr>
            <p:ph type="dt" sz="half" idx="10"/>
          </p:nvPr>
        </p:nvSpPr>
        <p:spPr/>
        <p:txBody>
          <a:bodyPr/>
          <a:lstStyle/>
          <a:p>
            <a:endParaRPr lang="en-US" altLang="x-none"/>
          </a:p>
        </p:txBody>
      </p:sp>
      <p:sp>
        <p:nvSpPr>
          <p:cNvPr id="5" name="Footer Placeholder 4"/>
          <p:cNvSpPr>
            <a:spLocks noGrp="1"/>
          </p:cNvSpPr>
          <p:nvPr>
            <p:ph type="ftr" sz="quarter" idx="11"/>
          </p:nvPr>
        </p:nvSpPr>
        <p:spPr/>
        <p:txBody>
          <a:bodyPr/>
          <a:lstStyle/>
          <a:p>
            <a:endParaRPr lang="en-US" altLang="x-none"/>
          </a:p>
        </p:txBody>
      </p:sp>
      <p:sp>
        <p:nvSpPr>
          <p:cNvPr id="6" name="Slide Number Placeholder 5"/>
          <p:cNvSpPr>
            <a:spLocks noGrp="1"/>
          </p:cNvSpPr>
          <p:nvPr>
            <p:ph type="sldNum" sz="quarter" idx="12"/>
          </p:nvPr>
        </p:nvSpPr>
        <p:spPr/>
        <p:txBody>
          <a:bodyPr/>
          <a:lstStyle/>
          <a:p>
            <a:fld id="{DAD89470-2C43-4DC2-A065-C9DE57D7B943}" type="slidenum">
              <a:rPr lang="en-US" altLang="x-none" smtClean="0"/>
              <a:t/>
            </a:fld>
            <a:endParaRPr lang="en-US" altLang="x-none"/>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sz="half" idx="1" hasCustomPrompt="1"/>
          </p:nvPr>
        </p:nvSpPr>
        <p:spPr>
          <a:xfrm>
            <a:off x="838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4" name="Content Placeholder 3"/>
          <p:cNvSpPr>
            <a:spLocks noGrp="1"/>
          </p:cNvSpPr>
          <p:nvPr>
            <p:ph sz="half" idx="2" hasCustomPrompt="1"/>
          </p:nvPr>
        </p:nvSpPr>
        <p:spPr>
          <a:xfrm>
            <a:off x="6172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5" name="Date Placeholder 4"/>
          <p:cNvSpPr>
            <a:spLocks noGrp="1"/>
          </p:cNvSpPr>
          <p:nvPr>
            <p:ph type="dt" sz="half" idx="10"/>
          </p:nvPr>
        </p:nvSpPr>
        <p:spPr/>
        <p:txBody>
          <a:bodyPr/>
          <a:lstStyle/>
          <a:p>
            <a:endParaRPr lang="en-US" altLang="x-none"/>
          </a:p>
        </p:txBody>
      </p:sp>
      <p:sp>
        <p:nvSpPr>
          <p:cNvPr id="6" name="Footer Placeholder 5"/>
          <p:cNvSpPr>
            <a:spLocks noGrp="1"/>
          </p:cNvSpPr>
          <p:nvPr>
            <p:ph type="ftr" sz="quarter" idx="11"/>
          </p:nvPr>
        </p:nvSpPr>
        <p:spPr/>
        <p:txBody>
          <a:bodyPr/>
          <a:lstStyle/>
          <a:p>
            <a:endParaRPr lang="en-US" altLang="x-none"/>
          </a:p>
        </p:txBody>
      </p:sp>
      <p:sp>
        <p:nvSpPr>
          <p:cNvPr id="7" name="Slide Number Placeholder 6"/>
          <p:cNvSpPr>
            <a:spLocks noGrp="1"/>
          </p:cNvSpPr>
          <p:nvPr>
            <p:ph type="sldNum" sz="quarter" idx="12"/>
          </p:nvPr>
        </p:nvSpPr>
        <p:spPr/>
        <p:txBody>
          <a:bodyPr/>
          <a:lstStyle/>
          <a:p>
            <a:fld id="{A6624C87-97EF-44FA-85D7-521BC7BBF5CC}" type="slidenum">
              <a:rPr lang="en-US" altLang="x-none" smtClean="0"/>
              <a:t/>
            </a:fld>
            <a:endParaRPr lang="en-US" altLang="x-none"/>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839788" y="365125"/>
            <a:ext cx="10515600" cy="1325563"/>
          </a:xfrm>
        </p:spPr>
        <p:txBody>
          <a:bodyPr/>
          <a:lstStyle/>
          <a:p>
            <a:r>
              <a:rPr lang="zh-CN" altLang="en-US"/>
              <a:t>单击此处编辑母版标题样式</a:t>
            </a:r>
            <a:endParaRPr lang="en-US"/>
          </a:p>
        </p:txBody>
      </p:sp>
      <p:sp>
        <p:nvSpPr>
          <p:cNvPr id="3" name="Text Placeholder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Content Placeholder 3"/>
          <p:cNvSpPr>
            <a:spLocks noGrp="1"/>
          </p:cNvSpPr>
          <p:nvPr>
            <p:ph sz="half" idx="2" hasCustomPrompt="1"/>
          </p:nvPr>
        </p:nvSpPr>
        <p:spPr>
          <a:xfrm>
            <a:off x="839788" y="2505075"/>
            <a:ext cx="5157787"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5" name="Text Placeholder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Content Placeholder 5"/>
          <p:cNvSpPr>
            <a:spLocks noGrp="1"/>
          </p:cNvSpPr>
          <p:nvPr>
            <p:ph sz="quarter" idx="4" hasCustomPrompt="1"/>
          </p:nvPr>
        </p:nvSpPr>
        <p:spPr>
          <a:xfrm>
            <a:off x="6172200" y="2505075"/>
            <a:ext cx="5183188"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7" name="Date Placeholder 6"/>
          <p:cNvSpPr>
            <a:spLocks noGrp="1"/>
          </p:cNvSpPr>
          <p:nvPr>
            <p:ph type="dt" sz="half" idx="10"/>
          </p:nvPr>
        </p:nvSpPr>
        <p:spPr/>
        <p:txBody>
          <a:bodyPr/>
          <a:lstStyle/>
          <a:p>
            <a:endParaRPr lang="en-US" altLang="x-none"/>
          </a:p>
        </p:txBody>
      </p:sp>
      <p:sp>
        <p:nvSpPr>
          <p:cNvPr id="8" name="Footer Placeholder 7"/>
          <p:cNvSpPr>
            <a:spLocks noGrp="1"/>
          </p:cNvSpPr>
          <p:nvPr>
            <p:ph type="ftr" sz="quarter" idx="11"/>
          </p:nvPr>
        </p:nvSpPr>
        <p:spPr/>
        <p:txBody>
          <a:bodyPr/>
          <a:lstStyle/>
          <a:p>
            <a:endParaRPr lang="en-US" altLang="x-none"/>
          </a:p>
        </p:txBody>
      </p:sp>
      <p:sp>
        <p:nvSpPr>
          <p:cNvPr id="9" name="Slide Number Placeholder 8"/>
          <p:cNvSpPr>
            <a:spLocks noGrp="1"/>
          </p:cNvSpPr>
          <p:nvPr>
            <p:ph type="sldNum" sz="quarter" idx="12"/>
          </p:nvPr>
        </p:nvSpPr>
        <p:spPr/>
        <p:txBody>
          <a:bodyPr/>
          <a:lstStyle/>
          <a:p>
            <a:fld id="{2DA0B4AA-06F8-41F6-B25A-FEE12587D46B}" type="slidenum">
              <a:rPr lang="en-US" altLang="x-none" smtClean="0"/>
              <a:t/>
            </a:fld>
            <a:endParaRPr lang="en-US" altLang="x-none"/>
          </a:p>
        </p:txBody>
      </p:sp>
      <p:sp>
        <p:nvSpPr>
          <p:cNvPr id="11" name="TextBox 10"/>
          <p:cNvSpPr txBox="1"/>
          <p:nvPr userDrawn="1"/>
        </p:nvSpPr>
        <p:spPr>
          <a:xfrm>
            <a:off x="2855640" y="6874489"/>
            <a:ext cx="1224136" cy="11843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fontAlgn="auto">
              <a:lnSpc>
                <a:spcPct val="200000"/>
              </a:lnSpc>
              <a:spcBef>
                <a:spcPct val="0"/>
              </a:spcBef>
              <a:spcAft>
                <a:spcPct val="0"/>
              </a:spcAft>
              <a:buFontTx/>
              <a:buNone/>
            </a:pPr>
            <a:r>
              <a:rPr lang="en-US" altLang="zh-CN" sz="100" b="0" smtClean="0">
                <a:solidFill>
                  <a:prstClr val="black"/>
                </a:solidFill>
                <a:latin typeface="微软雅黑" panose="020b0503020204020204" pitchFamily="34" charset="-122"/>
                <a:hlinkClick r:id="rId1"/>
              </a:rPr>
              <a:t>PPT</a:t>
            </a:r>
            <a:r>
              <a:rPr lang="zh-CN" altLang="en-US" sz="100" b="0" smtClean="0">
                <a:solidFill>
                  <a:prstClr val="black"/>
                </a:solidFill>
                <a:latin typeface="微软雅黑" panose="020b0503020204020204" pitchFamily="34" charset="-122"/>
                <a:hlinkClick r:id="rId1"/>
              </a:rPr>
              <a:t>下载</a:t>
            </a:r>
            <a:r>
              <a:rPr lang="zh-CN" altLang="en-US" sz="100" b="0" smtClean="0">
                <a:solidFill>
                  <a:prstClr val="black"/>
                </a:solidFill>
                <a:latin typeface="微软雅黑" panose="020b0503020204020204" pitchFamily="34" charset="-122"/>
              </a:rPr>
              <a:t> </a:t>
            </a:r>
            <a:r>
              <a:rPr lang="en-US" altLang="zh-CN" sz="100" b="0">
                <a:solidFill>
                  <a:prstClr val="black"/>
                </a:solidFill>
                <a:latin typeface="微软雅黑" panose="020b0503020204020204" pitchFamily="34" charset="-122"/>
              </a:rPr>
              <a:t>http://www.1ppt.com/xiazai/</a:t>
            </a:r>
            <a:endParaRPr lang="en-US" altLang="zh-CN" sz="100" b="0" smtClean="0">
              <a:solidFill>
                <a:prstClr val="black"/>
              </a:solidFill>
              <a:latin typeface="微软雅黑" panose="020b0503020204020204" pitchFamily="34" charset="-122"/>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Date Placeholder 2"/>
          <p:cNvSpPr>
            <a:spLocks noGrp="1"/>
          </p:cNvSpPr>
          <p:nvPr>
            <p:ph type="dt" sz="half" idx="10"/>
          </p:nvPr>
        </p:nvSpPr>
        <p:spPr/>
        <p:txBody>
          <a:bodyPr/>
          <a:lstStyle/>
          <a:p>
            <a:endParaRPr lang="en-US" altLang="x-none"/>
          </a:p>
        </p:txBody>
      </p:sp>
      <p:sp>
        <p:nvSpPr>
          <p:cNvPr id="4" name="Footer Placeholder 3"/>
          <p:cNvSpPr>
            <a:spLocks noGrp="1"/>
          </p:cNvSpPr>
          <p:nvPr>
            <p:ph type="ftr" sz="quarter" idx="11"/>
          </p:nvPr>
        </p:nvSpPr>
        <p:spPr/>
        <p:txBody>
          <a:bodyPr/>
          <a:lstStyle/>
          <a:p>
            <a:endParaRPr lang="en-US" altLang="x-none"/>
          </a:p>
        </p:txBody>
      </p:sp>
      <p:sp>
        <p:nvSpPr>
          <p:cNvPr id="5" name="Slide Number Placeholder 4"/>
          <p:cNvSpPr>
            <a:spLocks noGrp="1"/>
          </p:cNvSpPr>
          <p:nvPr>
            <p:ph type="sldNum" sz="quarter" idx="12"/>
          </p:nvPr>
        </p:nvSpPr>
        <p:spPr/>
        <p:txBody>
          <a:bodyPr/>
          <a:lstStyle/>
          <a:p>
            <a:fld id="{A15A74DF-1F40-4FFF-B67C-ED59D820BFF1}" type="slidenum">
              <a:rPr lang="en-US" altLang="x-none" smtClean="0"/>
              <a:t/>
            </a:fld>
            <a:endParaRPr lang="en-US" altLang="x-none"/>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endParaRPr lang="en-US" altLang="x-none"/>
          </a:p>
        </p:txBody>
      </p:sp>
      <p:sp>
        <p:nvSpPr>
          <p:cNvPr id="3" name="Footer Placeholder 2"/>
          <p:cNvSpPr>
            <a:spLocks noGrp="1"/>
          </p:cNvSpPr>
          <p:nvPr>
            <p:ph type="ftr" sz="quarter" idx="11"/>
          </p:nvPr>
        </p:nvSpPr>
        <p:spPr/>
        <p:txBody>
          <a:bodyPr/>
          <a:lstStyle/>
          <a:p>
            <a:endParaRPr lang="en-US" altLang="x-none"/>
          </a:p>
        </p:txBody>
      </p:sp>
      <p:sp>
        <p:nvSpPr>
          <p:cNvPr id="4" name="Slide Number Placeholder 3"/>
          <p:cNvSpPr>
            <a:spLocks noGrp="1"/>
          </p:cNvSpPr>
          <p:nvPr>
            <p:ph type="sldNum" sz="quarter" idx="12"/>
          </p:nvPr>
        </p:nvSpPr>
        <p:spPr/>
        <p:txBody>
          <a:bodyPr/>
          <a:lstStyle/>
          <a:p>
            <a:fld id="{66D2C82F-9796-45CE-83EB-ADCF5B8509BB}" type="slidenum">
              <a:rPr lang="en-US" altLang="x-none" smtClean="0"/>
              <a:t/>
            </a:fld>
            <a:endParaRPr lang="en-US" altLang="x-none"/>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a:p>
        </p:txBody>
      </p:sp>
      <p:sp>
        <p:nvSpPr>
          <p:cNvPr id="3" name="Content Placeholder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4" name="Text Placeholder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Date Placeholder 4"/>
          <p:cNvSpPr>
            <a:spLocks noGrp="1"/>
          </p:cNvSpPr>
          <p:nvPr>
            <p:ph type="dt" sz="half" idx="10"/>
          </p:nvPr>
        </p:nvSpPr>
        <p:spPr/>
        <p:txBody>
          <a:bodyPr/>
          <a:lstStyle/>
          <a:p>
            <a:endParaRPr lang="en-US" altLang="x-none"/>
          </a:p>
        </p:txBody>
      </p:sp>
      <p:sp>
        <p:nvSpPr>
          <p:cNvPr id="6" name="Footer Placeholder 5"/>
          <p:cNvSpPr>
            <a:spLocks noGrp="1"/>
          </p:cNvSpPr>
          <p:nvPr>
            <p:ph type="ftr" sz="quarter" idx="11"/>
          </p:nvPr>
        </p:nvSpPr>
        <p:spPr/>
        <p:txBody>
          <a:bodyPr/>
          <a:lstStyle/>
          <a:p>
            <a:endParaRPr lang="en-US" altLang="x-none"/>
          </a:p>
        </p:txBody>
      </p:sp>
      <p:sp>
        <p:nvSpPr>
          <p:cNvPr id="7" name="Slide Number Placeholder 6"/>
          <p:cNvSpPr>
            <a:spLocks noGrp="1"/>
          </p:cNvSpPr>
          <p:nvPr>
            <p:ph type="sldNum" sz="quarter" idx="12"/>
          </p:nvPr>
        </p:nvSpPr>
        <p:spPr/>
        <p:txBody>
          <a:bodyPr/>
          <a:lstStyle/>
          <a:p>
            <a:fld id="{EC2679DC-EB47-4627-9915-9C5C39E9D382}" type="slidenum">
              <a:rPr lang="en-US" altLang="x-none" smtClean="0"/>
              <a:t/>
            </a:fld>
            <a:endParaRPr lang="en-US" altLang="x-none"/>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a:p>
        </p:txBody>
      </p:sp>
      <p:sp>
        <p:nvSpPr>
          <p:cNvPr id="4" name="Text Placeholder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Date Placeholder 4"/>
          <p:cNvSpPr>
            <a:spLocks noGrp="1"/>
          </p:cNvSpPr>
          <p:nvPr>
            <p:ph type="dt" sz="half" idx="10"/>
          </p:nvPr>
        </p:nvSpPr>
        <p:spPr/>
        <p:txBody>
          <a:bodyPr/>
          <a:lstStyle/>
          <a:p>
            <a:endParaRPr lang="en-US" altLang="x-none"/>
          </a:p>
        </p:txBody>
      </p:sp>
      <p:sp>
        <p:nvSpPr>
          <p:cNvPr id="6" name="Footer Placeholder 5"/>
          <p:cNvSpPr>
            <a:spLocks noGrp="1"/>
          </p:cNvSpPr>
          <p:nvPr>
            <p:ph type="ftr" sz="quarter" idx="11"/>
          </p:nvPr>
        </p:nvSpPr>
        <p:spPr/>
        <p:txBody>
          <a:bodyPr/>
          <a:lstStyle/>
          <a:p>
            <a:endParaRPr lang="en-US" altLang="x-none"/>
          </a:p>
        </p:txBody>
      </p:sp>
      <p:sp>
        <p:nvSpPr>
          <p:cNvPr id="7" name="Slide Number Placeholder 6"/>
          <p:cNvSpPr>
            <a:spLocks noGrp="1"/>
          </p:cNvSpPr>
          <p:nvPr>
            <p:ph type="sldNum" sz="quarter" idx="12"/>
          </p:nvPr>
        </p:nvSpPr>
        <p:spPr/>
        <p:txBody>
          <a:bodyPr/>
          <a:lstStyle/>
          <a:p>
            <a:fld id="{7761E8E5-38B9-4EDF-B5C0-DDBA38A50782}" type="slidenum">
              <a:rPr lang="en-US" altLang="x-none" smtClean="0"/>
              <a:t/>
            </a:fld>
            <a:endParaRPr lang="en-US" altLang="x-none"/>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Vertical Text Placeholder 2"/>
          <p:cNvSpPr>
            <a:spLocks noGrp="1"/>
          </p:cNvSpPr>
          <p:nvPr>
            <p:ph type="body" orient="vert" idx="1" hasCustomPrompt="1"/>
          </p:nvPr>
        </p:nvSpPr>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4" name="Date Placeholder 3"/>
          <p:cNvSpPr>
            <a:spLocks noGrp="1"/>
          </p:cNvSpPr>
          <p:nvPr>
            <p:ph type="dt" sz="half" idx="10"/>
          </p:nvPr>
        </p:nvSpPr>
        <p:spPr/>
        <p:txBody>
          <a:bodyPr/>
          <a:lstStyle/>
          <a:p>
            <a:endParaRPr lang="en-US" altLang="x-none"/>
          </a:p>
        </p:txBody>
      </p:sp>
      <p:sp>
        <p:nvSpPr>
          <p:cNvPr id="5" name="Footer Placeholder 4"/>
          <p:cNvSpPr>
            <a:spLocks noGrp="1"/>
          </p:cNvSpPr>
          <p:nvPr>
            <p:ph type="ftr" sz="quarter" idx="11"/>
          </p:nvPr>
        </p:nvSpPr>
        <p:spPr/>
        <p:txBody>
          <a:bodyPr/>
          <a:lstStyle/>
          <a:p>
            <a:endParaRPr lang="en-US" altLang="x-none"/>
          </a:p>
        </p:txBody>
      </p:sp>
      <p:sp>
        <p:nvSpPr>
          <p:cNvPr id="6" name="Slide Number Placeholder 5"/>
          <p:cNvSpPr>
            <a:spLocks noGrp="1"/>
          </p:cNvSpPr>
          <p:nvPr>
            <p:ph type="sldNum" sz="quarter" idx="12"/>
          </p:nvPr>
        </p:nvSpPr>
        <p:spPr/>
        <p:txBody>
          <a:bodyPr/>
          <a:lstStyle/>
          <a:p>
            <a:fld id="{8E67CD04-7FC2-4433-9890-ED36B4D02840}" type="slidenum">
              <a:rPr lang="en-US" altLang="x-none" smtClean="0"/>
              <a:t/>
            </a:fld>
            <a:endParaRPr lang="en-US" altLang="x-none"/>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排标题与文本">
    <p:spTree>
      <p:nvGrpSpPr>
        <p:cNvPr id="1" name=""/>
        <p:cNvGrpSpPr/>
        <p:nvPr/>
      </p:nvGrpSpPr>
      <p:grpSpPr>
        <a:xfrm>
          <a:off x="0" y="0"/>
          <a: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US"/>
          </a:p>
        </p:txBody>
      </p:sp>
      <p:sp>
        <p:nvSpPr>
          <p:cNvPr id="3" name="Vertical Text Placeholder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4" name="Date Placeholder 3"/>
          <p:cNvSpPr>
            <a:spLocks noGrp="1"/>
          </p:cNvSpPr>
          <p:nvPr>
            <p:ph type="dt" sz="half" idx="10"/>
          </p:nvPr>
        </p:nvSpPr>
        <p:spPr/>
        <p:txBody>
          <a:bodyPr/>
          <a:lstStyle/>
          <a:p>
            <a:endParaRPr lang="en-US" altLang="x-none"/>
          </a:p>
        </p:txBody>
      </p:sp>
      <p:sp>
        <p:nvSpPr>
          <p:cNvPr id="5" name="Footer Placeholder 4"/>
          <p:cNvSpPr>
            <a:spLocks noGrp="1"/>
          </p:cNvSpPr>
          <p:nvPr>
            <p:ph type="ftr" sz="quarter" idx="11"/>
          </p:nvPr>
        </p:nvSpPr>
        <p:spPr/>
        <p:txBody>
          <a:bodyPr/>
          <a:lstStyle/>
          <a:p>
            <a:endParaRPr lang="en-US" altLang="x-none"/>
          </a:p>
        </p:txBody>
      </p:sp>
      <p:sp>
        <p:nvSpPr>
          <p:cNvPr id="6" name="Slide Number Placeholder 5"/>
          <p:cNvSpPr>
            <a:spLocks noGrp="1"/>
          </p:cNvSpPr>
          <p:nvPr>
            <p:ph type="sldNum" sz="quarter" idx="12"/>
          </p:nvPr>
        </p:nvSpPr>
        <p:spPr/>
        <p:txBody>
          <a:bodyPr/>
          <a:lstStyle/>
          <a:p>
            <a:fld id="{7155EA29-621F-4861-B744-C09A6D69101D}" type="slidenum">
              <a:rPr lang="en-US" altLang="x-none" smtClean="0"/>
              <a:t/>
            </a:fld>
            <a:endParaRPr lang="en-US" altLang="x-none">
              <a:cs typeface="+mn-cs"/>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2.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2"/>
            </a:gs>
            <a:gs pos="100000">
              <a:schemeClr val="bg2">
                <a:lumMod val="85000"/>
              </a:schemeClr>
            </a:gs>
          </a:gsLst>
          <a:lin ang="5400000" scaled="0"/>
        </a:gradFill>
        <a:effectLst/>
      </p:bgPr>
    </p:bg>
    <p:spTree>
      <p:nvGrpSpPr>
        <p:cNvPr id="1" name=""/>
        <p:cNvGrpSpPr/>
        <p:nvPr/>
      </p:nvGrpSpPr>
      <p:grpSpPr>
        <a:xfrm>
          <a:off x="0" y="0"/>
          <a: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algn="l" rtl="0" fontAlgn="base">
              <a:spcBef>
                <a:spcPct val="50000"/>
              </a:spcBef>
              <a:spcAft>
                <a:spcPct val="0"/>
              </a:spcAft>
              <a:buFont typeface="Arial" pitchFamily="34" charset="0"/>
              <a:defRPr sz="1200" b="1" kern="1200">
                <a:solidFill>
                  <a:schemeClr val="tx1">
                    <a:tint val="75000"/>
                  </a:schemeClr>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endParaRPr lang="en-US" altLang="x-none"/>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algn="ctr" rtl="0" fontAlgn="base">
              <a:spcBef>
                <a:spcPct val="50000"/>
              </a:spcBef>
              <a:spcAft>
                <a:spcPct val="0"/>
              </a:spcAft>
              <a:buFont typeface="Arial" pitchFamily="34" charset="0"/>
              <a:defRPr sz="1200" b="1" kern="1200">
                <a:solidFill>
                  <a:schemeClr val="tx1">
                    <a:tint val="75000"/>
                  </a:schemeClr>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endParaRPr lang="en-US" altLang="x-none"/>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algn="r" rtl="0" fontAlgn="base">
              <a:spcBef>
                <a:spcPct val="50000"/>
              </a:spcBef>
              <a:spcAft>
                <a:spcPct val="0"/>
              </a:spcAft>
              <a:buFont typeface="Arial" pitchFamily="34" charset="0"/>
              <a:defRPr sz="1200" b="1" kern="1200">
                <a:solidFill>
                  <a:schemeClr val="tx1">
                    <a:tint val="75000"/>
                  </a:schemeClr>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fld id="{7155EA29-621F-4861-B744-C09A6D69101D}" type="slidenum">
              <a:rPr lang="en-US" altLang="x-none" smtClean="0"/>
              <a:t/>
            </a:fld>
            <a:endParaRPr lang="en-US" altLang="x-none">
              <a:cs typeface="+mn-cs"/>
            </a:endParaRPr>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omments" Target="../comments/comment1.xml" /><Relationship Id="rId3" Type="http://schemas.openxmlformats.org/officeDocument/2006/relationships/image" Target="../media/image3.jpeg" /><Relationship Id="rId4"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4.png" /><Relationship Id="rId4" Type="http://schemas.openxmlformats.org/officeDocument/2006/relationships/image" Target="../media/image5.gif"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comments" Target="../comments/comment2.xml" /><Relationship Id="rId3" Type="http://schemas.openxmlformats.org/officeDocument/2006/relationships/image" Target="../media/image1.jpe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image" Target="../media/image6.png" /><Relationship Id="rId4" Type="http://schemas.openxmlformats.org/officeDocument/2006/relationships/tags" Target="../tags/tag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comments" Target="../comments/comment3.xml" /><Relationship Id="rId3" Type="http://schemas.openxmlformats.org/officeDocument/2006/relationships/image" Target="../media/image1.jpeg" /><Relationship Id="rId4" Type="http://schemas.openxmlformats.org/officeDocument/2006/relationships/image" Target="../media/image4.png" /><Relationship Id="rId5"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comments" Target="../comments/comment4.xml" /><Relationship Id="rId3" Type="http://schemas.openxmlformats.org/officeDocument/2006/relationships/image" Target="../media/image1.jpeg" /><Relationship Id="rId4" Type="http://schemas.openxmlformats.org/officeDocument/2006/relationships/image" Target="../media/image4.png" /><Relationship Id="rId5"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comments" Target="../comments/comment5.xml" /><Relationship Id="rId3" Type="http://schemas.openxmlformats.org/officeDocument/2006/relationships/image" Target="../media/image1.jpeg" /><Relationship Id="rId4"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11413706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矩形 3"/>
          <p:cNvSpPr/>
          <p:nvPr/>
        </p:nvSpPr>
        <p:spPr>
          <a:xfrm>
            <a:off x="192405" y="1412875"/>
            <a:ext cx="10567670" cy="1476375"/>
          </a:xfrm>
          <a:prstGeom prst="rect">
            <a:avLst/>
          </a:prstGeom>
          <a:noFill/>
          <a:ln w="28575" cmpd="sng">
            <a:solidFill>
              <a:srgbClr val="00B050"/>
            </a:solidFill>
            <a:prstDash val="solid"/>
          </a:ln>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algn="l" fontAlgn="base"/>
            <a:r>
              <a:rPr lang="en-US" altLang="zh-CN" sz="3600" strike="noStrike" noProof="1">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rPr>
              <a:t>    </a:t>
            </a:r>
            <a:r>
              <a:rPr lang="zh-CN" altLang="en-US" sz="3600" strike="noStrike" noProof="1">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rPr>
              <a:t>读后</a:t>
            </a:r>
            <a:r>
              <a:rPr lang="zh-CN" altLang="zh-CN" sz="3600" strike="noStrike" noProof="1">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rPr>
              <a:t>续写微技能指导</a:t>
            </a:r>
            <a:endParaRPr lang="zh-CN" altLang="zh-CN" sz="3600" strike="noStrike" noProof="1">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endParaRPr>
          </a:p>
          <a:p>
            <a:pPr algn="l" fontAlgn="base"/>
            <a:r>
              <a:rPr lang="en-US" altLang="zh-CN" sz="3600" b="1" strike="noStrike" noProof="1">
                <a:solidFill>
                  <a:schemeClr val="tx1"/>
                </a:solidFill>
                <a:effectLst>
                  <a:outerShdw blurRad="38100" dist="19050" dir="2700000" algn="tl" rotWithShape="0">
                    <a:schemeClr val="dk1">
                      <a:alpha val="40000"/>
                    </a:schemeClr>
                  </a:outerShdw>
                </a:effectLst>
                <a:latin typeface="Times New Roman" panose="02020603050405020304" charset="0"/>
                <a:ea typeface="宋体" panose="02010600030101010101" pitchFamily="2" charset="-122"/>
                <a:cs typeface="Times New Roman" panose="02020603050405020304" charset="0"/>
              </a:rPr>
              <a:t>                                            —</a:t>
            </a:r>
            <a:r>
              <a:rPr lang="zh-CN" altLang="en-US" sz="3600" strike="noStrike" noProof="1">
                <a:solidFill>
                  <a:schemeClr val="tx1"/>
                </a:solidFill>
                <a:effectLst>
                  <a:outerShdw blurRad="38100" dist="38100" dir="2700000" algn="tl">
                    <a:srgbClr val="000000">
                      <a:alpha val="43137"/>
                    </a:srgbClr>
                  </a:outerShdw>
                </a:effectLst>
                <a:latin typeface="Times New Roman" panose="02020603050405020304" charset="0"/>
                <a:ea typeface="宋体" panose="02010600030101010101" pitchFamily="2" charset="-122"/>
                <a:cs typeface="Times New Roman" panose="02020603050405020304" charset="0"/>
              </a:rPr>
              <a:t>动作链的描写</a:t>
            </a:r>
            <a:endParaRPr lang="zh-CN" altLang="en-US" sz="3600" strike="noStrike" noProof="1">
              <a:solidFill>
                <a:schemeClr val="tx1"/>
              </a:solidFill>
              <a:effectLst>
                <a:outerShdw blurRad="38100" dist="38100" dir="2700000" algn="tl">
                  <a:srgbClr val="000000">
                    <a:alpha val="43137"/>
                  </a:srgbClr>
                </a:outerShdw>
              </a:effectLst>
              <a:latin typeface="Times New Roman" panose="02020603050405020304" charset="0"/>
              <a:ea typeface="宋体" panose="02010600030101010101" pitchFamily="2" charset="-122"/>
              <a:cs typeface="Times New Roman" panose="02020603050405020304" charset="0"/>
            </a:endParaRPr>
          </a:p>
        </p:txBody>
      </p:sp>
      <p:sp>
        <p:nvSpPr>
          <p:cNvPr id="5" name="文本框 4"/>
          <p:cNvSpPr txBox="1"/>
          <p:nvPr/>
        </p:nvSpPr>
        <p:spPr>
          <a:xfrm>
            <a:off x="335915" y="3140710"/>
            <a:ext cx="10455910" cy="700405"/>
          </a:xfrm>
          <a:prstGeom prst="rect">
            <a:avLst/>
          </a:prstGeom>
          <a:solidFill>
            <a:schemeClr val="accent6">
              <a:lumMod val="40000"/>
              <a:lumOff val="60000"/>
            </a:schemeClr>
          </a:solid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algn="ctr">
              <a:lnSpc>
                <a:spcPct val="90000"/>
              </a:lnSpc>
            </a:pPr>
            <a:r>
              <a:rPr lang="zh-CN" altLang="zh-CN" sz="44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How to make your action </a:t>
            </a:r>
            <a:r>
              <a:rPr lang="en-US" altLang="zh-CN" sz="44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descriptions</a:t>
            </a:r>
            <a:r>
              <a:rPr lang="zh-CN" altLang="zh-CN" sz="44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 </a:t>
            </a:r>
            <a:r>
              <a:rPr lang="en-US" altLang="zh-CN" sz="44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vivid</a:t>
            </a:r>
            <a:r>
              <a:rPr lang="zh-CN" altLang="zh-CN" sz="44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a:t>
            </a:r>
            <a:endParaRPr lang="zh-CN" altLang="zh-CN" sz="44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endParaRPr>
          </a:p>
        </p:txBody>
      </p:sp>
      <p:pic>
        <p:nvPicPr>
          <p:cNvPr id="6" name="图片 5"/>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b="9451"/>
          <a:stretch>
            <a:fillRect/>
          </a:stretch>
        </p:blipFill>
        <p:spPr>
          <a:xfrm>
            <a:off x="6744335" y="3921760"/>
            <a:ext cx="4596765" cy="2964815"/>
          </a:xfrm>
          <a:prstGeom prst="rect">
            <a:avLst/>
          </a:prstGeom>
        </p:spPr>
      </p:pic>
      <p:sp>
        <p:nvSpPr>
          <p:cNvPr id="7" name="文本框 6"/>
          <p:cNvSpPr txBox="1"/>
          <p:nvPr/>
        </p:nvSpPr>
        <p:spPr>
          <a:xfrm>
            <a:off x="0" y="-7620"/>
            <a:ext cx="5426710" cy="829945"/>
          </a:xfrm>
          <a:prstGeom prst="rect">
            <a:avLst/>
          </a:prstGeom>
          <a:solidFill>
            <a:schemeClr val="accent6">
              <a:lumMod val="40000"/>
              <a:lumOff val="60000"/>
            </a:schemeClr>
          </a:solidFill>
        </p:spPr>
        <p:txBody>
          <a:bodyPr wrap="non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zh-CN" sz="48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sym typeface="+mn-ea"/>
              </a:rPr>
              <a:t>Continuation writing</a:t>
            </a:r>
            <a:endParaRPr lang="zh-CN" altLang="zh-CN" sz="48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9" name="图片 8"/>
          <p:cNvPicPr>
            <a:picLocks noChangeAspect="1"/>
          </p:cNvPicPr>
          <p:nvPr/>
        </p:nvPicPr>
        <p:blipFill>
          <a:blip r:embed="rId2"/>
          <a:stretch>
            <a:fillRect/>
          </a:stretch>
        </p:blipFill>
        <p:spPr>
          <a:xfrm>
            <a:off x="4258" y="0"/>
            <a:ext cx="12187742" cy="6858000"/>
          </a:xfrm>
          <a:prstGeom prst="rect">
            <a:avLst/>
          </a:prstGeom>
        </p:spPr>
      </p:pic>
      <p:pic>
        <p:nvPicPr>
          <p:cNvPr id="12" name="图片 11"/>
          <p:cNvPicPr>
            <a:picLocks noChangeAspect="1"/>
          </p:cNvPicPr>
          <p:nvPr/>
        </p:nvPicPr>
        <p:blipFill>
          <a:blip r:embed="rId3"/>
          <a:stretch>
            <a:fillRect/>
          </a:stretch>
        </p:blipFill>
        <p:spPr>
          <a:xfrm>
            <a:off x="314033" y="260648"/>
            <a:ext cx="1019297" cy="560582"/>
          </a:xfrm>
          <a:prstGeom prst="rect">
            <a:avLst/>
          </a:prstGeom>
        </p:spPr>
      </p:pic>
      <p:sp>
        <p:nvSpPr>
          <p:cNvPr id="2" name="文本框 1"/>
          <p:cNvSpPr txBox="1"/>
          <p:nvPr/>
        </p:nvSpPr>
        <p:spPr>
          <a:xfrm>
            <a:off x="0" y="-7620"/>
            <a:ext cx="5426710" cy="829945"/>
          </a:xfrm>
          <a:prstGeom prst="rect">
            <a:avLst/>
          </a:prstGeom>
          <a:solidFill>
            <a:schemeClr val="accent6">
              <a:lumMod val="40000"/>
              <a:lumOff val="60000"/>
            </a:schemeClr>
          </a:solidFill>
        </p:spPr>
        <p:txBody>
          <a:bodyPr wrap="non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zh-CN" sz="48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sym typeface="+mn-ea"/>
              </a:rPr>
              <a:t>Continuation writing</a:t>
            </a:r>
            <a:endParaRPr lang="zh-CN" altLang="zh-CN" sz="48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sym typeface="+mn-ea"/>
            </a:endParaRPr>
          </a:p>
        </p:txBody>
      </p:sp>
      <p:sp>
        <p:nvSpPr>
          <p:cNvPr id="3" name="文本框 2"/>
          <p:cNvSpPr txBox="1"/>
          <p:nvPr/>
        </p:nvSpPr>
        <p:spPr>
          <a:xfrm>
            <a:off x="692150" y="2276475"/>
            <a:ext cx="10455910" cy="700405"/>
          </a:xfrm>
          <a:prstGeom prst="rect">
            <a:avLst/>
          </a:prstGeom>
          <a:solidFill>
            <a:schemeClr val="accent6">
              <a:lumMod val="40000"/>
              <a:lumOff val="60000"/>
            </a:schemeClr>
          </a:solid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algn="ctr">
              <a:lnSpc>
                <a:spcPct val="90000"/>
              </a:lnSpc>
            </a:pPr>
            <a:r>
              <a:rPr lang="zh-CN" altLang="zh-CN" sz="44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How to make your action </a:t>
            </a:r>
            <a:r>
              <a:rPr lang="en-US" altLang="zh-CN" sz="44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descriptions</a:t>
            </a:r>
            <a:r>
              <a:rPr lang="zh-CN" altLang="zh-CN" sz="44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 </a:t>
            </a:r>
            <a:r>
              <a:rPr lang="en-US" altLang="zh-CN" sz="44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vivid</a:t>
            </a:r>
            <a:r>
              <a:rPr lang="zh-CN" altLang="zh-CN" sz="44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a:t>
            </a:r>
            <a:endParaRPr lang="zh-CN" altLang="zh-CN" sz="4400" b="1" i="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endParaRPr>
          </a:p>
        </p:txBody>
      </p:sp>
      <p:sp>
        <p:nvSpPr>
          <p:cNvPr id="7" name="文本框 6"/>
          <p:cNvSpPr txBox="1"/>
          <p:nvPr/>
        </p:nvSpPr>
        <p:spPr>
          <a:xfrm>
            <a:off x="28575" y="3811905"/>
            <a:ext cx="12134850" cy="2891790"/>
          </a:xfrm>
          <a:prstGeom prst="rect">
            <a:avLst/>
          </a:prstGeom>
          <a:solidFill>
            <a:srgbClr val="9FF6F9"/>
          </a:solid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a:lnSpc>
                <a:spcPct val="100000"/>
              </a:lnSpc>
            </a:pPr>
            <a:r>
              <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By the end of the class, students are able to</a:t>
            </a:r>
            <a:endPar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endParaRPr>
          </a:p>
          <a:p>
            <a:pPr>
              <a:lnSpc>
                <a:spcPct val="100000"/>
              </a:lnSpc>
            </a:pPr>
            <a:r>
              <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1) vivify the actions by </a:t>
            </a:r>
            <a:r>
              <a:rPr lang="en-US" altLang="zh-CN" sz="2800" b="1" i="1" u="sng">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using specific verbs</a:t>
            </a:r>
            <a:r>
              <a:rPr lang="en-US" altLang="zh-CN" sz="2800" b="1">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 and </a:t>
            </a:r>
            <a:r>
              <a:rPr lang="en-US" altLang="zh-CN" sz="2800" b="1" i="1" u="sng">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coherent actions</a:t>
            </a:r>
            <a:r>
              <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a:t>
            </a:r>
            <a:r>
              <a:rPr lang="zh-CN" altLang="en-US"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动作链</a:t>
            </a:r>
            <a:r>
              <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a:t>
            </a:r>
            <a:endPar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endParaRPr>
          </a:p>
          <a:p>
            <a:pPr>
              <a:lnSpc>
                <a:spcPct val="100000"/>
              </a:lnSpc>
            </a:pPr>
            <a:r>
              <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2) apply the </a:t>
            </a:r>
            <a:r>
              <a:rPr lang="en-US" altLang="zh-CN" sz="2800" b="1" i="1" u="sng">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adverbs and prepositional phrases</a:t>
            </a:r>
            <a:r>
              <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 to modify(</a:t>
            </a:r>
            <a:r>
              <a:rPr lang="zh-CN" altLang="en-US"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修饰</a:t>
            </a:r>
            <a:r>
              <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 the verbs.</a:t>
            </a:r>
            <a:endPar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endParaRPr>
          </a:p>
          <a:p>
            <a:pPr>
              <a:lnSpc>
                <a:spcPct val="100000"/>
              </a:lnSpc>
            </a:pPr>
            <a:r>
              <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3) choose </a:t>
            </a:r>
            <a:r>
              <a:rPr lang="en-US" altLang="zh-CN" sz="2800" b="1" i="1" u="sng">
                <a:solidFill>
                  <a:srgbClr val="FF0000"/>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suitable grammar</a:t>
            </a:r>
            <a:r>
              <a:rPr lang="en-US" altLang="zh-CN" sz="2800" b="1" u="sng">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 (</a:t>
            </a:r>
            <a:r>
              <a:rPr lang="zh-CN" altLang="en-US" sz="2800" b="1" u="sng">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非谓语、独立主格</a:t>
            </a:r>
            <a:r>
              <a:rPr lang="zh-CN" altLang="en-US" sz="2800" b="1" u="sng" smtClean="0">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a:t>
            </a:r>
            <a:r>
              <a:rPr lang="en-US" altLang="zh-CN" sz="2800" b="1" u="sng" smtClean="0">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with</a:t>
            </a:r>
            <a:r>
              <a:rPr lang="zh-CN" altLang="en-US" sz="2800" b="1" u="sng" smtClean="0">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复合结构、</a:t>
            </a:r>
            <a:r>
              <a:rPr lang="zh-CN" altLang="en-US" sz="2800" b="1" u="sng">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形容词作状语</a:t>
            </a:r>
            <a:r>
              <a:rPr lang="en-US" altLang="zh-CN" sz="2800" b="1" u="sng">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a:t>
            </a:r>
            <a:r>
              <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rPr>
              <a:t> to enrich the scene.</a:t>
            </a:r>
            <a:endParaRPr lang="en-US" altLang="zh-CN" sz="2800" b="1">
              <a:solidFill>
                <a:schemeClr val="tx1"/>
              </a:solidFill>
              <a:effectLst>
                <a:outerShdw blurRad="38100" dist="25400" dir="5400000" algn="ctr" rotWithShape="0">
                  <a:srgbClr val="6E747A">
                    <a:alpha val="43000"/>
                  </a:srgbClr>
                </a:outerShdw>
              </a:effectLst>
              <a:latin typeface="Calibri" panose="020f0502020204030204" pitchFamily="34" charset="0"/>
              <a:ea typeface="华文行楷" panose="02010800040101010101" charset="-122"/>
              <a:cs typeface="Calibri" panose="020f0502020204030204" pitchFamily="34" charset="0"/>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9" name="图片 8"/>
          <p:cNvPicPr>
            <a:picLocks noChangeAspect="1"/>
          </p:cNvPicPr>
          <p:nvPr/>
        </p:nvPicPr>
        <p:blipFill>
          <a:blip r:embed="rId2"/>
          <a:stretch>
            <a:fillRect/>
          </a:stretch>
        </p:blipFill>
        <p:spPr>
          <a:xfrm>
            <a:off x="4258" y="0"/>
            <a:ext cx="12187742" cy="6858000"/>
          </a:xfrm>
          <a:prstGeom prst="rect">
            <a:avLst/>
          </a:prstGeom>
        </p:spPr>
      </p:pic>
      <p:pic>
        <p:nvPicPr>
          <p:cNvPr id="12" name="图片 11"/>
          <p:cNvPicPr>
            <a:picLocks noChangeAspect="1"/>
          </p:cNvPicPr>
          <p:nvPr/>
        </p:nvPicPr>
        <p:blipFill>
          <a:blip r:embed="rId3"/>
          <a:stretch>
            <a:fillRect/>
          </a:stretch>
        </p:blipFill>
        <p:spPr>
          <a:xfrm>
            <a:off x="314033" y="260648"/>
            <a:ext cx="1019297" cy="560582"/>
          </a:xfrm>
          <a:prstGeom prst="rect">
            <a:avLst/>
          </a:prstGeom>
        </p:spPr>
      </p:pic>
      <p:pic>
        <p:nvPicPr>
          <p:cNvPr id="3" name="图片 2"/>
          <p:cNvPicPr>
            <a:picLocks noChangeAspect="1"/>
          </p:cNvPicPr>
          <p:nvPr/>
        </p:nvPicPr>
        <p:blipFill>
          <a:blip r:embed="rId4"/>
          <a:stretch>
            <a:fillRect/>
          </a:stretch>
        </p:blipFill>
        <p:spPr>
          <a:xfrm>
            <a:off x="3359150" y="735965"/>
            <a:ext cx="4676775" cy="3769360"/>
          </a:xfrm>
          <a:prstGeom prst="rect">
            <a:avLst/>
          </a:prstGeom>
        </p:spPr>
      </p:pic>
      <p:sp>
        <p:nvSpPr>
          <p:cNvPr id="10" name="文本框 9"/>
          <p:cNvSpPr txBox="1"/>
          <p:nvPr/>
        </p:nvSpPr>
        <p:spPr>
          <a:xfrm>
            <a:off x="4445" y="4596130"/>
            <a:ext cx="11946255" cy="977265"/>
          </a:xfrm>
          <a:prstGeom prst="rect">
            <a:avLst/>
          </a:prstGeom>
          <a:noFill/>
          <a:ln w="120650" cmpd="thickThin">
            <a:solidFill>
              <a:schemeClr val="accent6">
                <a:lumMod val="40000"/>
                <a:lumOff val="60000"/>
              </a:schemeClr>
            </a:solidFill>
            <a:prstDash val="sysDot"/>
          </a:ln>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marL="514350" indent="-514350" algn="just">
              <a:lnSpc>
                <a:spcPct val="90000"/>
              </a:lnSpc>
              <a:buFont typeface="+mj-lt"/>
              <a:buAutoNum type="arabicPeriod"/>
            </a:pPr>
            <a:r>
              <a:rPr lang="en-US" altLang="zh-CN" sz="3200" i="1" smtClean="0">
                <a:latin typeface="Calibri" panose="020f0502020204030204" pitchFamily="34" charset="0"/>
                <a:cs typeface="Calibri" panose="020f0502020204030204" pitchFamily="34" charset="0"/>
                <a:sym typeface="+mn-ea"/>
              </a:rPr>
              <a:t>The two dogs </a:t>
            </a:r>
            <a:r>
              <a:rPr lang="en-US" altLang="zh-CN" sz="3200" i="1" smtClean="0">
                <a:solidFill>
                  <a:srgbClr val="FF0000"/>
                </a:solidFill>
                <a:latin typeface="Calibri" panose="020f0502020204030204" pitchFamily="34" charset="0"/>
                <a:cs typeface="Calibri" panose="020f0502020204030204" pitchFamily="34" charset="0"/>
                <a:sym typeface="+mn-ea"/>
              </a:rPr>
              <a:t>circled</a:t>
            </a:r>
            <a:r>
              <a:rPr lang="en-US" altLang="zh-CN" sz="3200" i="1" smtClean="0">
                <a:latin typeface="Calibri" panose="020f0502020204030204" pitchFamily="34" charset="0"/>
                <a:cs typeface="Calibri" panose="020f0502020204030204" pitchFamily="34" charset="0"/>
                <a:sym typeface="+mn-ea"/>
              </a:rPr>
              <a:t> each other and </a:t>
            </a:r>
            <a:r>
              <a:rPr lang="en-US" altLang="zh-CN" sz="3200" i="1" smtClean="0">
                <a:solidFill>
                  <a:srgbClr val="FF0000"/>
                </a:solidFill>
                <a:latin typeface="Calibri" panose="020f0502020204030204" pitchFamily="34" charset="0"/>
                <a:cs typeface="Calibri" panose="020f0502020204030204" pitchFamily="34" charset="0"/>
                <a:sym typeface="+mn-ea"/>
              </a:rPr>
              <a:t>looked for</a:t>
            </a:r>
            <a:r>
              <a:rPr lang="en-US" altLang="zh-CN" sz="3200" i="1" smtClean="0">
                <a:latin typeface="Calibri" panose="020f0502020204030204" pitchFamily="34" charset="0"/>
                <a:cs typeface="Calibri" panose="020f0502020204030204" pitchFamily="34" charset="0"/>
                <a:sym typeface="+mn-ea"/>
              </a:rPr>
              <a:t> the right moment to </a:t>
            </a:r>
            <a:r>
              <a:rPr lang="en-US" altLang="zh-CN" sz="3200" i="1" smtClean="0">
                <a:solidFill>
                  <a:srgbClr val="FF0000"/>
                </a:solidFill>
                <a:latin typeface="Calibri" panose="020f0502020204030204" pitchFamily="34" charset="0"/>
                <a:cs typeface="Calibri" panose="020f0502020204030204" pitchFamily="34" charset="0"/>
                <a:sym typeface="+mn-ea"/>
              </a:rPr>
              <a:t>attack</a:t>
            </a:r>
            <a:r>
              <a:rPr lang="en-US" altLang="zh-CN" sz="3200" i="1" smtClean="0">
                <a:latin typeface="Calibri" panose="020f0502020204030204" pitchFamily="34" charset="0"/>
                <a:cs typeface="Calibri" panose="020f0502020204030204" pitchFamily="34" charset="0"/>
                <a:sym typeface="+mn-ea"/>
              </a:rPr>
              <a:t>. </a:t>
            </a:r>
            <a:endParaRPr lang="en-US" altLang="zh-CN" sz="3200" i="1" smtClean="0">
              <a:latin typeface="Calibri" panose="020f0502020204030204" pitchFamily="34" charset="0"/>
              <a:cs typeface="Calibri" panose="020f0502020204030204" pitchFamily="34" charset="0"/>
              <a:sym typeface="+mn-ea"/>
            </a:endParaRPr>
          </a:p>
        </p:txBody>
      </p:sp>
      <p:sp>
        <p:nvSpPr>
          <p:cNvPr id="16" name="文本框 15"/>
          <p:cNvSpPr txBox="1"/>
          <p:nvPr/>
        </p:nvSpPr>
        <p:spPr>
          <a:xfrm>
            <a:off x="4445" y="0"/>
            <a:ext cx="4676775" cy="645160"/>
          </a:xfrm>
          <a:prstGeom prst="rect">
            <a:avLst/>
          </a:prstGeom>
          <a:solidFill>
            <a:srgbClr val="9FF6F9"/>
          </a:solid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en-US" altLang="zh-CN" sz="3600" b="1">
                <a:solidFill>
                  <a:srgbClr val="FF0000"/>
                </a:solidFill>
              </a:rPr>
              <a:t>Tip 1: specific verbs </a:t>
            </a:r>
            <a:endParaRPr lang="en-US" altLang="zh-CN" sz="3600" b="1">
              <a:solidFill>
                <a:srgbClr val="FF0000"/>
              </a:solidFill>
            </a:endParaRPr>
          </a:p>
        </p:txBody>
      </p:sp>
      <p:sp>
        <p:nvSpPr>
          <p:cNvPr id="17" name="文本框 16"/>
          <p:cNvSpPr txBox="1"/>
          <p:nvPr/>
        </p:nvSpPr>
        <p:spPr>
          <a:xfrm>
            <a:off x="4846955" y="0"/>
            <a:ext cx="5222240" cy="645160"/>
          </a:xfrm>
          <a:prstGeom prst="rect">
            <a:avLst/>
          </a:prstGeom>
          <a:solidFill>
            <a:srgbClr val="9FF6F9"/>
          </a:solid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en-US" altLang="zh-CN" sz="3600" b="1">
                <a:solidFill>
                  <a:srgbClr val="FF0000"/>
                </a:solidFill>
              </a:rPr>
              <a:t>Tip 2: coherent actions</a:t>
            </a:r>
            <a:endParaRPr lang="en-US" altLang="zh-CN" sz="3600" b="1">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3" presetClass="entr" presetSubtype="10" dur="50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blinds(horizontal)">
                                      <p:cBhvr>
                                        <p:cTn id="13" dur="500"/>
                                        <p:tgtEl>
                                          <p:spTgt spid="16"/>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2" presetClass="entr" presetSubtype="4" dur="500" fill="hold" grpId="0" nodeType="clickEffect">
                                  <p:stCondLst>
                                    <p:cond delay="0"/>
                                  </p:stCondLst>
                                  <p:childTnLst>
                                    <p:set>
                                      <p:cBhvr>
                                        <p:cTn id="17" dur="1" fill="hold">
                                          <p:stCondLst>
                                            <p:cond delay="0"/>
                                          </p:stCondLst>
                                        </p:cTn>
                                        <p:tgtEl>
                                          <p:spTgt spid="17"/>
                                        </p:tgtEl>
                                        <p:attrNameLst>
                                          <p:attrName>style.visibility</p:attrName>
                                        </p:attrNameLst>
                                      </p:cBhvr>
                                      <p:to>
                                        <p:strVal val="visible"/>
                                      </p:to>
                                    </p:set>
                                    <p:anim calcmode="lin" valueType="num">
                                      <p:cBhvr additive="base">
                                        <p:cTn id="18" dur="500" fill="hold"/>
                                        <p:tgtEl>
                                          <p:spTgt spid="17"/>
                                        </p:tgtEl>
                                        <p:attrNameLst>
                                          <p:attrName>ppt_x</p:attrName>
                                        </p:attrNameLst>
                                      </p:cBhvr>
                                      <p:tavLst>
                                        <p:tav tm="0">
                                          <p:val>
                                            <p:strVal val="#ppt_x"/>
                                          </p:val>
                                        </p:tav>
                                        <p:tav tm="100000">
                                          <p:val>
                                            <p:strVal val="#ppt_x"/>
                                          </p:val>
                                        </p:tav>
                                      </p:tavLst>
                                    </p:anim>
                                    <p:anim calcmode="lin" valueType="num">
                                      <p:cBhvr additive="base">
                                        <p:cTn id="19"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文本框 2"/>
          <p:cNvSpPr txBox="1"/>
          <p:nvPr/>
        </p:nvSpPr>
        <p:spPr>
          <a:xfrm>
            <a:off x="119592" y="476673"/>
            <a:ext cx="11958320" cy="6452235"/>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en-US" altLang="zh-CN" sz="2665" b="1"/>
              <a:t>       </a:t>
            </a:r>
            <a:r>
              <a:rPr lang="zh-CN" altLang="en-US" sz="2665" b="1"/>
              <a:t>距离高考还有一段时间，不少有经验的老师都会提醒考生，愈是临近高考，能否咬紧牙关、学会自我调节，态度是否主动积极，安排是否科学合理，能不能保持良好的心态、以饱满的情绪迎接挑战，其效果往往大不一样。以下是本人从事10多年教学经验总结出的超实用新高考英语专题复习讲义希望可以帮助大家提高答题的正确率，希望对你有所帮助，有志者事竟成！</a:t>
            </a:r>
            <a:endParaRPr lang="zh-CN" altLang="en-US" sz="2665" b="1"/>
          </a:p>
          <a:p>
            <a:r>
              <a:rPr lang="zh-CN" altLang="en-US" sz="2665" b="1"/>
              <a:t>       养成良好的答题习惯，是决定高考英语成败的决定性因素之一。做题前，要认真阅读题目要求、题干和选项，并对答案内容作出合理预测;答题时，切忌跟着感觉走，最好按照题目序号来做，不会的或存在疑问的，要做好标记，要善于发现，找到题目的题眼所在，规范答题，书写工整;答题完毕时，要认真检查，查漏补缺，纠正错误。总之，在最后的复习阶段，学生们不要加大练习量。在这个时候，学生要尽快找到适合自己的答题方式，最重要的是以平常心去面对考试。英语最后的复习要树立信心，考试的时候遇到难题要想“别人也难”，遇到容易的则要想“细心审题”。越到最后，考生越要回归基础，单词最好再梳理一遍，这样有利于提高阅读理解的效率。另附高考复习方法和考前</a:t>
            </a:r>
            <a:r>
              <a:rPr lang="en-US" altLang="zh-CN" sz="2665" b="1"/>
              <a:t>30</a:t>
            </a:r>
            <a:r>
              <a:rPr lang="zh-CN" altLang="en-US" sz="2665" b="1"/>
              <a:t>天冲刺复习方法。</a:t>
            </a:r>
            <a:endParaRPr lang="zh-CN" altLang="en-US" sz="2665" b="1"/>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9" name="图片 8"/>
          <p:cNvPicPr>
            <a:picLocks noChangeAspect="1"/>
          </p:cNvPicPr>
          <p:nvPr/>
        </p:nvPicPr>
        <p:blipFill>
          <a:blip r:embed="rId3"/>
          <a:stretch>
            <a:fillRect/>
          </a:stretch>
        </p:blipFill>
        <p:spPr>
          <a:xfrm>
            <a:off x="0" y="-171400"/>
            <a:ext cx="12187742" cy="6858000"/>
          </a:xfrm>
          <a:prstGeom prst="rect">
            <a:avLst/>
          </a:prstGeom>
        </p:spPr>
      </p:pic>
      <p:pic>
        <p:nvPicPr>
          <p:cNvPr id="12" name="图片 11"/>
          <p:cNvPicPr>
            <a:picLocks noChangeAspect="1"/>
          </p:cNvPicPr>
          <p:nvPr/>
        </p:nvPicPr>
        <p:blipFill>
          <a:blip r:embed="rId4"/>
          <a:stretch>
            <a:fillRect/>
          </a:stretch>
        </p:blipFill>
        <p:spPr>
          <a:xfrm>
            <a:off x="314033" y="260648"/>
            <a:ext cx="1019297" cy="560582"/>
          </a:xfrm>
          <a:prstGeom prst="rect">
            <a:avLst/>
          </a:prstGeom>
        </p:spPr>
      </p:pic>
      <p:sp>
        <p:nvSpPr>
          <p:cNvPr id="10" name="文本框 9"/>
          <p:cNvSpPr txBox="1"/>
          <p:nvPr/>
        </p:nvSpPr>
        <p:spPr>
          <a:xfrm>
            <a:off x="4445" y="4596130"/>
            <a:ext cx="11946255" cy="534035"/>
          </a:xfrm>
          <a:prstGeom prst="rect">
            <a:avLst/>
          </a:prstGeom>
          <a:noFill/>
          <a:ln w="120650" cmpd="thickThin">
            <a:solidFill>
              <a:schemeClr val="accent6">
                <a:lumMod val="40000"/>
                <a:lumOff val="60000"/>
              </a:schemeClr>
            </a:solidFill>
            <a:prstDash val="sysDot"/>
          </a:ln>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marL="514350" indent="-514350" algn="just">
              <a:lnSpc>
                <a:spcPct val="90000"/>
              </a:lnSpc>
              <a:buFont typeface="+mj-lt"/>
              <a:buAutoNum type="arabicPeriod"/>
            </a:pPr>
            <a:r>
              <a:rPr lang="en-US" altLang="zh-CN" sz="3200" i="1" smtClean="0">
                <a:latin typeface="Calibri" panose="020f0502020204030204" pitchFamily="34" charset="0"/>
                <a:cs typeface="Calibri" panose="020f0502020204030204" pitchFamily="34" charset="0"/>
                <a:sym typeface="+mn-ea"/>
              </a:rPr>
              <a:t>She </a:t>
            </a:r>
            <a:r>
              <a:rPr lang="en-US" altLang="zh-CN" sz="3200" i="1" smtClean="0">
                <a:solidFill>
                  <a:srgbClr val="FF0000"/>
                </a:solidFill>
                <a:latin typeface="Calibri" panose="020f0502020204030204" pitchFamily="34" charset="0"/>
                <a:cs typeface="Calibri" panose="020f0502020204030204" pitchFamily="34" charset="0"/>
                <a:sym typeface="+mn-ea"/>
              </a:rPr>
              <a:t>stopped a taxi, got into it and told the driver </a:t>
            </a:r>
            <a:r>
              <a:rPr lang="en-US" altLang="zh-CN" sz="3200" i="1" smtClean="0">
                <a:latin typeface="Calibri" panose="020f0502020204030204" pitchFamily="34" charset="0"/>
                <a:cs typeface="Calibri" panose="020f0502020204030204" pitchFamily="34" charset="0"/>
                <a:sym typeface="+mn-ea"/>
              </a:rPr>
              <a:t>her destination</a:t>
            </a:r>
            <a:endParaRPr lang="en-US" altLang="zh-CN" sz="3200" i="1" smtClean="0">
              <a:latin typeface="Calibri" panose="020f0502020204030204" pitchFamily="34" charset="0"/>
              <a:cs typeface="Calibri" panose="020f0502020204030204" pitchFamily="34" charset="0"/>
              <a:sym typeface="+mn-ea"/>
            </a:endParaRPr>
          </a:p>
        </p:txBody>
      </p:sp>
      <p:sp>
        <p:nvSpPr>
          <p:cNvPr id="16" name="文本框 15"/>
          <p:cNvSpPr txBox="1"/>
          <p:nvPr/>
        </p:nvSpPr>
        <p:spPr>
          <a:xfrm>
            <a:off x="767715" y="217805"/>
            <a:ext cx="9250045" cy="645160"/>
          </a:xfrm>
          <a:prstGeom prst="rect">
            <a:avLst/>
          </a:prstGeom>
          <a:solidFill>
            <a:srgbClr val="9FF6F9"/>
          </a:solid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3600">
                <a:solidFill>
                  <a:srgbClr val="FF0000"/>
                </a:solidFill>
                <a:latin typeface="微软雅黑" panose="020b0503020204020204" pitchFamily="34" charset="-122"/>
                <a:sym typeface="+mn-ea"/>
              </a:rPr>
              <a:t>句型</a:t>
            </a:r>
            <a:r>
              <a:rPr lang="en-US" altLang="zh-CN" sz="3600">
                <a:solidFill>
                  <a:srgbClr val="FF0000"/>
                </a:solidFill>
                <a:latin typeface="微软雅黑" panose="020b0503020204020204" pitchFamily="34" charset="-122"/>
                <a:sym typeface="+mn-ea"/>
              </a:rPr>
              <a:t>1.</a:t>
            </a:r>
            <a:r>
              <a:rPr lang="zh-CN" altLang="en-US" sz="3600">
                <a:solidFill>
                  <a:srgbClr val="FF0000"/>
                </a:solidFill>
                <a:latin typeface="微软雅黑" panose="020b0503020204020204" pitchFamily="34" charset="-122"/>
                <a:sym typeface="+mn-ea"/>
              </a:rPr>
              <a:t>动作三连结构（A, B and C结构）</a:t>
            </a:r>
            <a:endParaRPr lang="en-US" altLang="zh-CN" sz="3600" b="1">
              <a:solidFill>
                <a:srgbClr val="FF0000"/>
              </a:solidFill>
            </a:endParaRPr>
          </a:p>
        </p:txBody>
      </p:sp>
      <p:sp>
        <p:nvSpPr>
          <p:cNvPr id="4" name="文本框 3"/>
          <p:cNvSpPr txBox="1"/>
          <p:nvPr/>
        </p:nvSpPr>
        <p:spPr>
          <a:xfrm>
            <a:off x="623570" y="1196975"/>
            <a:ext cx="4563110" cy="583565"/>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3200">
                <a:latin typeface="金山云技术体" charset="-122"/>
                <a:ea typeface="金山云技术体" charset="-122"/>
                <a:sym typeface="金山云技术体" charset="-122"/>
              </a:rPr>
              <a:t>上车？</a:t>
            </a:r>
            <a:r>
              <a:rPr lang="en-US" altLang="zh-CN" sz="3200"/>
              <a:t>got into the car</a:t>
            </a:r>
            <a:endParaRPr lang="en-US" altLang="zh-CN" sz="3200"/>
          </a:p>
        </p:txBody>
      </p:sp>
      <p:sp>
        <p:nvSpPr>
          <p:cNvPr id="5" name="文本框 4"/>
          <p:cNvSpPr txBox="1"/>
          <p:nvPr/>
        </p:nvSpPr>
        <p:spPr>
          <a:xfrm>
            <a:off x="551815" y="2204720"/>
            <a:ext cx="7778115" cy="13220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3200">
                <a:solidFill>
                  <a:srgbClr val="FF0000"/>
                </a:solidFill>
                <a:effectLst>
                  <a:outerShdw blurRad="38100" dist="19050" dir="2700000" algn="tl" rotWithShape="0">
                    <a:schemeClr val="dk1">
                      <a:alpha val="40000"/>
                    </a:schemeClr>
                  </a:outerShdw>
                </a:effectLst>
                <a:latin typeface="微软雅黑" panose="020b0503020204020204" pitchFamily="34" charset="-122"/>
                <a:sym typeface="+mn-ea"/>
              </a:rPr>
              <a:t>上车=拦车+上车+告诉目的地</a:t>
            </a:r>
            <a:endParaRPr lang="zh-CN" altLang="en-US" sz="3200" b="1">
              <a:solidFill>
                <a:srgbClr val="FF0000"/>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sym typeface="+mn-ea"/>
            </a:endParaRPr>
          </a:p>
          <a:p>
            <a:endParaRPr lang="en-US" altLang="zh-CN" sz="3200"/>
          </a:p>
        </p:txBody>
      </p:sp>
      <p:sp>
        <p:nvSpPr>
          <p:cNvPr id="7" name="等腰三角形 6"/>
          <p:cNvSpPr/>
          <p:nvPr/>
        </p:nvSpPr>
        <p:spPr>
          <a:xfrm>
            <a:off x="6528048" y="5013176"/>
            <a:ext cx="791706" cy="648047"/>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13" name="等腰三角形 12"/>
          <p:cNvSpPr/>
          <p:nvPr/>
        </p:nvSpPr>
        <p:spPr>
          <a:xfrm>
            <a:off x="5591944" y="5013176"/>
            <a:ext cx="647705" cy="720437"/>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14" name="等腰三角形 13"/>
          <p:cNvSpPr/>
          <p:nvPr/>
        </p:nvSpPr>
        <p:spPr>
          <a:xfrm>
            <a:off x="3935760" y="5085184"/>
            <a:ext cx="791617" cy="648429"/>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15" name="等腰三角形 14"/>
          <p:cNvSpPr/>
          <p:nvPr/>
        </p:nvSpPr>
        <p:spPr>
          <a:xfrm>
            <a:off x="1487488" y="5085184"/>
            <a:ext cx="719768" cy="576421"/>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linds(horizontal)">
                                      <p:cBhvr>
                                        <p:cTn id="7" dur="500"/>
                                        <p:tgtEl>
                                          <p:spTgt spid="1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linds(horizontal)">
                                      <p:cBhvr>
                                        <p:cTn id="12" dur="500"/>
                                        <p:tgtEl>
                                          <p:spTgt spid="4">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blinds(horizontal)">
                                      <p:cBhvr>
                                        <p:cTn id="17" dur="500"/>
                                        <p:tgtEl>
                                          <p:spTgt spid="5">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blinds(horizontal)">
                                      <p:cBhvr>
                                        <p:cTn id="22" dur="500"/>
                                        <p:tgtEl>
                                          <p:spTgt spid="10">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blinds(horizontal)">
                                      <p:cBhvr>
                                        <p:cTn id="27" dur="500"/>
                                        <p:tgtEl>
                                          <p:spTgt spid="15"/>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blinds(horizontal)">
                                      <p:cBhvr>
                                        <p:cTn id="32" dur="500"/>
                                        <p:tgtEl>
                                          <p:spTgt spid="14"/>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blinds(horizontal)">
                                      <p:cBhvr>
                                        <p:cTn id="37" dur="500"/>
                                        <p:tgtEl>
                                          <p:spTgt spid="7"/>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blinds(horizontal)">
                                      <p:cBhvr>
                                        <p:cTn id="42" dur="500"/>
                                        <p:tgtEl>
                                          <p:spTgt spid="13"/>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nodeType="clickEffect">
                                  <p:stCondLst>
                                    <p:cond delay="0"/>
                                  </p:stCondLst>
                                  <p:childTnLst>
                                    <p:set>
                                      <p:cBhvr>
                                        <p:cTn id="46" dur="1" fill="hold">
                                          <p:stCondLst>
                                            <p:cond delay="0"/>
                                          </p:stCondLst>
                                        </p:cTn>
                                        <p:tgtEl>
                                          <p:spTgt spid="16">
                                            <p:txEl>
                                              <p:pRg st="0" end="0"/>
                                            </p:txEl>
                                          </p:spTgt>
                                        </p:tgtEl>
                                        <p:attrNameLst>
                                          <p:attrName>style.visibility</p:attrName>
                                        </p:attrNameLst>
                                      </p:cBhvr>
                                      <p:to>
                                        <p:strVal val="visible"/>
                                      </p:to>
                                    </p:set>
                                    <p:animEffect transition="in" filter="blinds(horizontal)">
                                      <p:cBhvr>
                                        <p:cTn id="47" dur="500"/>
                                        <p:tgtEl>
                                          <p:spTgt spid="1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7" grpId="0"/>
      <p:bldP spid="13" grpId="0"/>
      <p:bldP spid="14" grpId="0"/>
      <p:bldP spid="15"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p:nvPr/>
        </p:nvSpPr>
        <p:spPr>
          <a:xfrm>
            <a:off x="47625" y="1511300"/>
            <a:ext cx="8712671" cy="5734050"/>
          </a:xfrm>
          <a:prstGeom prst="rect">
            <a:avLst/>
          </a:prstGeom>
          <a:noFill/>
          <a:ln>
            <a:noFill/>
          </a:ln>
        </p:spPr>
        <p:txBody>
          <a:bodyPr wrap="square" rtlCol="0" anchor="t">
            <a:no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algn="ctr">
              <a:lnSpc>
                <a:spcPct val="150000"/>
              </a:lnSpc>
            </a:pPr>
            <a:r>
              <a:rPr lang="zh-CN" altLang="en-US" sz="2800" b="1">
                <a:solidFill>
                  <a:srgbClr val="FF0000"/>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“这个歌手唱歌”</a:t>
            </a:r>
            <a:endParaRPr lang="zh-CN" altLang="en-US" sz="2800" b="1">
              <a:solidFill>
                <a:srgbClr val="FF0000"/>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endParaRPr>
          </a:p>
          <a:p>
            <a:pPr algn="ctr">
              <a:lnSpc>
                <a:spcPct val="150000"/>
              </a:lnSpc>
            </a:pPr>
            <a:r>
              <a:rPr lang="zh-CN" altLang="en-US" sz="1800" b="1">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想一想：歌手唱歌，这个动作前面或后面会有哪些动作？</a:t>
            </a:r>
            <a:endParaRPr lang="zh-CN" altLang="en-US" sz="1800" b="1">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endParaRPr>
          </a:p>
          <a:p>
            <a:pPr algn="l">
              <a:lnSpc>
                <a:spcPct val="150000"/>
              </a:lnSpc>
            </a:pPr>
            <a:endParaRPr lang="zh-CN" altLang="en-US" sz="1800" b="1">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endParaRPr>
          </a:p>
          <a:p>
            <a:pPr algn="l">
              <a:lnSpc>
                <a:spcPct val="150000"/>
              </a:lnSpc>
            </a:pPr>
            <a:r>
              <a:rPr lang="zh-CN" altLang="en-US" b="1">
                <a:solidFill>
                  <a:srgbClr val="FF0000"/>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   </a:t>
            </a:r>
            <a:r>
              <a:rPr lang="zh-CN" altLang="en-US" sz="2800" b="1">
                <a:solidFill>
                  <a:srgbClr val="FF0000"/>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歌手唱歌 = 扫视观众 + 深吸一口气 + 开始演唱</a:t>
            </a:r>
            <a:endParaRPr lang="zh-CN" altLang="en-US" sz="2800" b="1">
              <a:solidFill>
                <a:srgbClr val="FF0000"/>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endParaRPr>
          </a:p>
          <a:p>
            <a:pPr algn="l">
              <a:lnSpc>
                <a:spcPct val="150000"/>
              </a:lnSpc>
            </a:pPr>
            <a:r>
              <a:rPr lang="zh-CN" altLang="en-US" sz="2800" b="1">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   The singer </a:t>
            </a:r>
            <a:r>
              <a:rPr lang="zh-CN" altLang="en-US" sz="2800" b="1">
                <a:solidFill>
                  <a:srgbClr val="FF0000"/>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glanced</a:t>
            </a:r>
            <a:r>
              <a:rPr lang="zh-CN" altLang="en-US" sz="2800" b="1">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 at the audience,</a:t>
            </a:r>
            <a:r>
              <a:rPr lang="zh-CN" altLang="en-US" sz="2800" b="1">
                <a:solidFill>
                  <a:srgbClr val="FF0000"/>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 took</a:t>
            </a:r>
            <a:r>
              <a:rPr lang="zh-CN" altLang="en-US" sz="2800" b="1">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 a deep breath and </a:t>
            </a:r>
            <a:r>
              <a:rPr lang="zh-CN" altLang="en-US" sz="2800" b="1">
                <a:solidFill>
                  <a:srgbClr val="FF0000"/>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began </a:t>
            </a:r>
            <a:r>
              <a:rPr lang="zh-CN" altLang="en-US" sz="2800" b="1">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to sing.  </a:t>
            </a:r>
            <a:endParaRPr lang="zh-CN" altLang="en-US" sz="2800" b="1">
              <a:solidFill>
                <a:schemeClr val="tx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endParaRPr>
          </a:p>
        </p:txBody>
      </p:sp>
      <p:pic>
        <p:nvPicPr>
          <p:cNvPr id="3" name="图片 2"/>
          <p:cNvPicPr>
            <a:picLocks noChangeAspect="1"/>
          </p:cNvPicPr>
          <p:nvPr>
            <p:custDataLst>
              <p:tags r:id="rId4"/>
            </p:custDataLst>
          </p:nvPr>
        </p:nvPicPr>
        <p:blipFill>
          <a:blip r:embed="rId3"/>
          <a:srcRect l="13902" r="8016"/>
          <a:stretch>
            <a:fillRect/>
          </a:stretch>
        </p:blipFill>
        <p:spPr>
          <a:xfrm>
            <a:off x="7896225" y="0"/>
            <a:ext cx="3816350" cy="3108960"/>
          </a:xfrm>
          <a:prstGeom prst="rect">
            <a:avLst/>
          </a:prstGeom>
        </p:spPr>
      </p:pic>
      <p:sp>
        <p:nvSpPr>
          <p:cNvPr id="14" name="等腰三角形 13"/>
          <p:cNvSpPr/>
          <p:nvPr/>
        </p:nvSpPr>
        <p:spPr>
          <a:xfrm>
            <a:off x="2712085" y="4899660"/>
            <a:ext cx="656590" cy="354965"/>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4" name="等腰三角形 3"/>
          <p:cNvSpPr/>
          <p:nvPr/>
        </p:nvSpPr>
        <p:spPr>
          <a:xfrm>
            <a:off x="7032625" y="4940935"/>
            <a:ext cx="645160" cy="343535"/>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5" name="等腰三角形 4"/>
          <p:cNvSpPr/>
          <p:nvPr/>
        </p:nvSpPr>
        <p:spPr>
          <a:xfrm>
            <a:off x="3432175" y="5589270"/>
            <a:ext cx="645160" cy="343535"/>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nodeType="clickPar">
                      <p:stCondLst>
                        <p:cond delay="indefinite"/>
                      </p:stCondLst>
                      <p:childTnLst>
                        <p:par>
                          <p:cTn id="10" fill="hold">
                            <p:stCondLst>
                              <p:cond delay="0"/>
                            </p:stCondLst>
                            <p:childTnLst>
                              <p:par>
                                <p:cTn id="11" presetID="3" presetClass="entr" presetSubtype="10" dur="500"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blinds(horizontal)">
                                      <p:cBhvr>
                                        <p:cTn id="13" dur="500"/>
                                        <p:tgtEl>
                                          <p:spTgt spid="2">
                                            <p:txEl>
                                              <p:pRg st="0" end="0"/>
                                            </p:txEl>
                                          </p:spTgt>
                                        </p:tgtEl>
                                      </p:cBhvr>
                                    </p:animEffect>
                                  </p:childTnLst>
                                </p:cTn>
                              </p:par>
                              <p:par>
                                <p:cTn id="14" presetID="3" presetClass="entr" presetSubtype="10" dur="500" fill="hold" nodeType="withEffect">
                                  <p:stCondLst>
                                    <p:cond delay="0"/>
                                  </p:stCondLst>
                                  <p:childTnLst>
                                    <p:set>
                                      <p:cBhvr>
                                        <p:cTn id="15" dur="1" fill="hold">
                                          <p:stCondLst>
                                            <p:cond delay="0"/>
                                          </p:stCondLst>
                                        </p:cTn>
                                        <p:tgtEl>
                                          <p:spTgt spid="2">
                                            <p:txEl>
                                              <p:pRg st="1" end="1"/>
                                            </p:txEl>
                                          </p:spTgt>
                                        </p:tgtEl>
                                        <p:attrNameLst>
                                          <p:attrName>style.visibility</p:attrName>
                                        </p:attrNameLst>
                                      </p:cBhvr>
                                      <p:to>
                                        <p:strVal val="visible"/>
                                      </p:to>
                                    </p:set>
                                    <p:animEffect transition="in" filter="blinds(horizontal)">
                                      <p:cBhvr>
                                        <p:cTn id="16" dur="500"/>
                                        <p:tgtEl>
                                          <p:spTgt spid="2">
                                            <p:txEl>
                                              <p:pRg st="1" end="1"/>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3" presetClass="entr" presetSubtype="10" dur="50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blinds(horizontal)">
                                      <p:cBhvr>
                                        <p:cTn id="21" dur="500"/>
                                        <p:tgtEl>
                                          <p:spTgt spid="3"/>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3" presetClass="entr" presetSubtype="10" dur="500" fill="hold" nodeType="click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Effect transition="in" filter="blinds(horizontal)">
                                      <p:cBhvr>
                                        <p:cTn id="26" dur="500"/>
                                        <p:tgtEl>
                                          <p:spTgt spid="2">
                                            <p:txEl>
                                              <p:pRg st="3" end="3"/>
                                            </p:txEl>
                                          </p:spTgt>
                                        </p:tgtEl>
                                      </p:cBhvr>
                                    </p:animEffect>
                                  </p:childTnLst>
                                </p:cTn>
                              </p:par>
                              <p:par>
                                <p:cTn id="27" presetID="3" presetClass="entr" presetSubtype="10" dur="500" fill="hold"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Effect transition="in" filter="blinds(horizontal)">
                                      <p:cBhvr>
                                        <p:cTn id="29" dur="500"/>
                                        <p:tgtEl>
                                          <p:spTgt spid="2">
                                            <p:txEl>
                                              <p:pRg st="4" end="4"/>
                                            </p:txEl>
                                          </p:spTgt>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3" presetClass="entr" presetSubtype="10" dur="500" fill="hold" grpId="0" nodeType="click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blinds(horizontal)">
                                      <p:cBhvr>
                                        <p:cTn id="34" dur="500"/>
                                        <p:tgtEl>
                                          <p:spTgt spid="14"/>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3" presetClass="entr" presetSubtype="10" dur="50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animEffect transition="in" filter="blinds(horizontal)">
                                      <p:cBhvr>
                                        <p:cTn id="39" dur="500"/>
                                        <p:tgtEl>
                                          <p:spTgt spid="4"/>
                                        </p:tgtEl>
                                      </p:cBhvr>
                                    </p:animEffect>
                                  </p:childTnLst>
                                </p:cTn>
                              </p:par>
                            </p:childTnLst>
                          </p:cTn>
                        </p:par>
                      </p:childTnLst>
                    </p:cTn>
                  </p:par>
                  <p:par>
                    <p:cTn id="40" fill="hold" nodeType="clickPar">
                      <p:stCondLst>
                        <p:cond delay="indefinite"/>
                      </p:stCondLst>
                      <p:childTnLst>
                        <p:par>
                          <p:cTn id="41" fill="hold">
                            <p:stCondLst>
                              <p:cond delay="0"/>
                            </p:stCondLst>
                            <p:childTnLst>
                              <p:par>
                                <p:cTn id="42" presetID="3" presetClass="entr" presetSubtype="10" dur="500" fill="hold" grpId="0" nodeType="click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blinds(horizontal)">
                                      <p:cBhvr>
                                        <p:cTn id="4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p:bldP spid="4" grpId="0"/>
      <p:bldP spid="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9" name="图片 8"/>
          <p:cNvPicPr>
            <a:picLocks noChangeAspect="1"/>
          </p:cNvPicPr>
          <p:nvPr/>
        </p:nvPicPr>
        <p:blipFill>
          <a:blip r:embed="rId2"/>
          <a:stretch>
            <a:fillRect/>
          </a:stretch>
        </p:blipFill>
        <p:spPr>
          <a:xfrm>
            <a:off x="4258" y="0"/>
            <a:ext cx="12187742" cy="6858000"/>
          </a:xfrm>
          <a:prstGeom prst="rect">
            <a:avLst/>
          </a:prstGeom>
          <a:solidFill>
            <a:srgbClr val="05F6F9">
              <a:alpha val="75000"/>
            </a:srgbClr>
          </a:solidFill>
        </p:spPr>
      </p:pic>
      <p:sp>
        <p:nvSpPr>
          <p:cNvPr id="10" name="文本框 9"/>
          <p:cNvSpPr txBox="1"/>
          <p:nvPr/>
        </p:nvSpPr>
        <p:spPr>
          <a:xfrm>
            <a:off x="6350" y="108585"/>
            <a:ext cx="12185650" cy="1124585"/>
          </a:xfrm>
          <a:prstGeom prst="rect">
            <a:avLst/>
          </a:prstGeom>
          <a:solidFill>
            <a:schemeClr val="accent6">
              <a:lumMod val="20000"/>
              <a:lumOff val="80000"/>
              <a:alpha val="75000"/>
            </a:schemeClr>
          </a:solidFill>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a:lnSpc>
                <a:spcPct val="80000"/>
              </a:lnSpc>
            </a:pPr>
            <a:r>
              <a:rPr lang="en-US" altLang="zh-CN" sz="3200" b="1">
                <a:latin typeface="Arial" pitchFamily="34" charset="0"/>
                <a:cs typeface="Arial" pitchFamily="34" charset="0"/>
                <a:sym typeface="+mn-ea"/>
              </a:rPr>
              <a:t>Scene 1   </a:t>
            </a:r>
            <a:r>
              <a:rPr lang="zh-CN" altLang="en-US" sz="3200" b="1">
                <a:latin typeface="Arial" pitchFamily="34" charset="0"/>
                <a:cs typeface="Arial" pitchFamily="34" charset="0"/>
                <a:sym typeface="+mn-ea"/>
              </a:rPr>
              <a:t>跳水救人  </a:t>
            </a:r>
            <a:r>
              <a:rPr lang="en-US" altLang="zh-CN" sz="3200" b="1">
                <a:latin typeface="Arial" pitchFamily="34" charset="0"/>
                <a:cs typeface="Arial" pitchFamily="34" charset="0"/>
                <a:sym typeface="+mn-ea"/>
              </a:rPr>
              <a:t>(A coward)</a:t>
            </a:r>
            <a:endParaRPr lang="zh-CN" altLang="en-US" sz="3200" b="1">
              <a:latin typeface="Arial" pitchFamily="34" charset="0"/>
              <a:cs typeface="Arial" pitchFamily="34" charset="0"/>
              <a:sym typeface="+mn-ea"/>
            </a:endParaRPr>
          </a:p>
          <a:p>
            <a:pPr>
              <a:lnSpc>
                <a:spcPct val="80000"/>
              </a:lnSpc>
            </a:pPr>
            <a:r>
              <a:rPr lang="zh-CN" altLang="en-US" sz="3200" b="1">
                <a:latin typeface="Arial" pitchFamily="34" charset="0"/>
                <a:cs typeface="Arial" pitchFamily="34" charset="0"/>
                <a:sym typeface="+mn-ea"/>
              </a:rPr>
              <a:t>Henry</a:t>
            </a:r>
            <a:r>
              <a:rPr lang="zh-CN" altLang="en-US" sz="3200" b="1" i="1" u="sng">
                <a:solidFill>
                  <a:srgbClr val="FF0000"/>
                </a:solidFill>
                <a:latin typeface="Arial" pitchFamily="34" charset="0"/>
                <a:cs typeface="Arial" pitchFamily="34" charset="0"/>
                <a:sym typeface="+mn-ea"/>
              </a:rPr>
              <a:t> jumped into</a:t>
            </a:r>
            <a:r>
              <a:rPr lang="zh-CN" altLang="en-US" sz="3200" b="1">
                <a:latin typeface="Arial" pitchFamily="34" charset="0"/>
                <a:cs typeface="Arial" pitchFamily="34" charset="0"/>
                <a:sym typeface="+mn-ea"/>
              </a:rPr>
              <a:t> the river and </a:t>
            </a:r>
            <a:r>
              <a:rPr lang="zh-CN" altLang="en-US" sz="3200" b="1" i="1" u="sng">
                <a:solidFill>
                  <a:srgbClr val="FF0000"/>
                </a:solidFill>
                <a:latin typeface="Arial" pitchFamily="34" charset="0"/>
                <a:cs typeface="Arial" pitchFamily="34" charset="0"/>
                <a:sym typeface="+mn-ea"/>
              </a:rPr>
              <a:t>saved</a:t>
            </a:r>
            <a:r>
              <a:rPr lang="zh-CN" altLang="en-US" sz="3200" b="1">
                <a:latin typeface="Arial" pitchFamily="34" charset="0"/>
                <a:cs typeface="Arial" pitchFamily="34" charset="0"/>
                <a:sym typeface="+mn-ea"/>
              </a:rPr>
              <a:t> </a:t>
            </a:r>
            <a:r>
              <a:rPr lang="en-US" altLang="zh-CN" sz="3200" b="1">
                <a:latin typeface="Arial" pitchFamily="34" charset="0"/>
                <a:cs typeface="Arial" pitchFamily="34" charset="0"/>
                <a:sym typeface="+mn-ea"/>
              </a:rPr>
              <a:t>R</a:t>
            </a:r>
            <a:r>
              <a:rPr lang="zh-CN" altLang="en-US" sz="3200" b="1">
                <a:latin typeface="Arial" pitchFamily="34" charset="0"/>
                <a:cs typeface="Arial" pitchFamily="34" charset="0"/>
                <a:sym typeface="+mn-ea"/>
              </a:rPr>
              <a:t>obert.</a:t>
            </a:r>
            <a:endParaRPr lang="en-US" altLang="zh-CN" sz="3200" b="1">
              <a:latin typeface="Arial" pitchFamily="34" charset="0"/>
              <a:cs typeface="Arial" pitchFamily="34" charset="0"/>
              <a:sym typeface="+mn-ea"/>
            </a:endParaRPr>
          </a:p>
        </p:txBody>
      </p:sp>
      <p:sp>
        <p:nvSpPr>
          <p:cNvPr id="11" name="文本框 10"/>
          <p:cNvSpPr txBox="1"/>
          <p:nvPr/>
        </p:nvSpPr>
        <p:spPr>
          <a:xfrm>
            <a:off x="181610" y="1737995"/>
            <a:ext cx="11520805" cy="2553335"/>
          </a:xfrm>
          <a:prstGeom prst="rect">
            <a:avLst/>
          </a:prstGeom>
          <a:noFill/>
          <a:ln w="98425" cmpd="dbl">
            <a:solidFill>
              <a:srgbClr val="92D050"/>
            </a:solidFill>
            <a:prstDash val="sysDot"/>
          </a:ln>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algn="just"/>
            <a:r>
              <a:rPr lang="en-US" altLang="zh-CN" sz="3200" b="1">
                <a:solidFill>
                  <a:schemeClr val="tx1"/>
                </a:solidFill>
                <a:sym typeface="+mn-ea"/>
              </a:rPr>
              <a:t>       ________ the screams, Henry________________the riverside, </a:t>
            </a:r>
            <a:r>
              <a:rPr lang="en-US" altLang="zh-CN" sz="3200" b="1" u="sng">
                <a:solidFill>
                  <a:schemeClr val="tx1"/>
                </a:solidFill>
                <a:sym typeface="+mn-ea"/>
              </a:rPr>
              <a:t>__________ </a:t>
            </a:r>
            <a:r>
              <a:rPr lang="en-US" altLang="zh-CN" sz="3200" b="1">
                <a:solidFill>
                  <a:schemeClr val="tx1"/>
                </a:solidFill>
                <a:sym typeface="+mn-ea"/>
              </a:rPr>
              <a:t>his clothes and </a:t>
            </a:r>
            <a:r>
              <a:rPr lang="en-US" altLang="zh-CN" sz="3200" b="1" u="sng">
                <a:solidFill>
                  <a:schemeClr val="tx1"/>
                </a:solidFill>
                <a:sym typeface="+mn-ea"/>
              </a:rPr>
              <a:t>___________</a:t>
            </a:r>
            <a:r>
              <a:rPr lang="en-US" altLang="zh-CN" sz="3200" b="1">
                <a:solidFill>
                  <a:schemeClr val="tx1"/>
                </a:solidFill>
                <a:sym typeface="+mn-ea"/>
              </a:rPr>
              <a:t> the water without hesitation. He ______ Robert just as he was sinking the last time. By great effort, and with much danger to himself, he </a:t>
            </a:r>
            <a:r>
              <a:rPr lang="en-US" altLang="zh-CN" sz="3200" b="1" u="sng">
                <a:solidFill>
                  <a:schemeClr val="tx1"/>
                </a:solidFill>
                <a:sym typeface="+mn-ea"/>
              </a:rPr>
              <a:t>___________      </a:t>
            </a:r>
            <a:r>
              <a:rPr lang="en-US" altLang="zh-CN" sz="3200" b="1">
                <a:solidFill>
                  <a:schemeClr val="tx1"/>
                </a:solidFill>
                <a:sym typeface="+mn-ea"/>
              </a:rPr>
              <a:t> Robert to the shore.</a:t>
            </a:r>
            <a:endParaRPr lang="en-US" altLang="zh-CN" sz="3200" b="1">
              <a:solidFill>
                <a:schemeClr val="tx1"/>
              </a:solidFill>
              <a:sym typeface="+mn-ea"/>
            </a:endParaRPr>
          </a:p>
        </p:txBody>
      </p:sp>
      <p:sp>
        <p:nvSpPr>
          <p:cNvPr id="3" name="文本框 2"/>
          <p:cNvSpPr txBox="1"/>
          <p:nvPr/>
        </p:nvSpPr>
        <p:spPr>
          <a:xfrm>
            <a:off x="1177925" y="1737995"/>
            <a:ext cx="1630680"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en-US" altLang="zh-CN" sz="2800" b="1" i="1">
                <a:solidFill>
                  <a:srgbClr val="FF0000"/>
                </a:solidFill>
              </a:rPr>
              <a:t>Hearing</a:t>
            </a:r>
            <a:endParaRPr lang="en-US" altLang="zh-CN" sz="2800" b="1" i="1">
              <a:solidFill>
                <a:srgbClr val="FF0000"/>
              </a:solidFill>
            </a:endParaRPr>
          </a:p>
        </p:txBody>
      </p:sp>
      <p:sp>
        <p:nvSpPr>
          <p:cNvPr id="4" name="文本框 3"/>
          <p:cNvSpPr txBox="1"/>
          <p:nvPr/>
        </p:nvSpPr>
        <p:spPr>
          <a:xfrm>
            <a:off x="7038975" y="1737995"/>
            <a:ext cx="4027170"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en-US" altLang="zh-CN" sz="2800" b="1" i="1">
                <a:solidFill>
                  <a:srgbClr val="FF0000"/>
                </a:solidFill>
              </a:rPr>
              <a:t>ran/ dashed/ rushed to</a:t>
            </a:r>
            <a:endParaRPr lang="en-US" altLang="zh-CN" sz="2800" b="1" i="1">
              <a:solidFill>
                <a:srgbClr val="FF0000"/>
              </a:solidFill>
            </a:endParaRPr>
          </a:p>
        </p:txBody>
      </p:sp>
      <p:sp>
        <p:nvSpPr>
          <p:cNvPr id="2" name="文本框 1"/>
          <p:cNvSpPr txBox="1"/>
          <p:nvPr/>
        </p:nvSpPr>
        <p:spPr>
          <a:xfrm>
            <a:off x="2564765" y="2222500"/>
            <a:ext cx="2136775"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en-US" altLang="zh-CN" sz="2800" b="1" i="1">
                <a:solidFill>
                  <a:srgbClr val="FF0000"/>
                </a:solidFill>
              </a:rPr>
              <a:t>threw off</a:t>
            </a:r>
            <a:endParaRPr lang="en-US" altLang="zh-CN" sz="2800" b="1" i="1">
              <a:solidFill>
                <a:srgbClr val="FF0000"/>
              </a:solidFill>
            </a:endParaRPr>
          </a:p>
        </p:txBody>
      </p:sp>
      <p:sp>
        <p:nvSpPr>
          <p:cNvPr id="7" name="文本框 6"/>
          <p:cNvSpPr txBox="1"/>
          <p:nvPr/>
        </p:nvSpPr>
        <p:spPr>
          <a:xfrm>
            <a:off x="8379460" y="2222500"/>
            <a:ext cx="2462530"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en-US" altLang="zh-CN" sz="2800" b="1" i="1">
                <a:solidFill>
                  <a:srgbClr val="FF0000"/>
                </a:solidFill>
              </a:rPr>
              <a:t>jumped into</a:t>
            </a:r>
            <a:endParaRPr lang="en-US" altLang="zh-CN" sz="2800" b="1" i="1">
              <a:solidFill>
                <a:srgbClr val="FF0000"/>
              </a:solidFill>
            </a:endParaRPr>
          </a:p>
        </p:txBody>
      </p:sp>
      <p:sp>
        <p:nvSpPr>
          <p:cNvPr id="8" name="文本框 7"/>
          <p:cNvSpPr txBox="1"/>
          <p:nvPr/>
        </p:nvSpPr>
        <p:spPr>
          <a:xfrm>
            <a:off x="5756275" y="2672715"/>
            <a:ext cx="2136775"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en-US" altLang="zh-CN" sz="2800" b="1" i="1">
                <a:solidFill>
                  <a:srgbClr val="FF0000"/>
                </a:solidFill>
              </a:rPr>
              <a:t>reached</a:t>
            </a:r>
            <a:endParaRPr lang="en-US" altLang="zh-CN" sz="2800" b="1" i="1">
              <a:solidFill>
                <a:srgbClr val="FF0000"/>
              </a:solidFill>
            </a:endParaRPr>
          </a:p>
        </p:txBody>
      </p:sp>
      <p:sp>
        <p:nvSpPr>
          <p:cNvPr id="14" name="文本框 13"/>
          <p:cNvSpPr txBox="1"/>
          <p:nvPr/>
        </p:nvSpPr>
        <p:spPr>
          <a:xfrm>
            <a:off x="4407535" y="3646170"/>
            <a:ext cx="3485515"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en-US" altLang="zh-CN" sz="2800" b="1" i="1">
                <a:solidFill>
                  <a:srgbClr val="FF0000"/>
                </a:solidFill>
              </a:rPr>
              <a:t>brought/ dragged</a:t>
            </a:r>
            <a:endParaRPr lang="en-US" altLang="zh-CN" sz="2800" b="1" i="1">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xit" presetSubtype="4" dur="500" fill="hold" grpId="0" nodeType="clickEffect">
                                  <p:stCondLst>
                                    <p:cond delay="0"/>
                                  </p:stCondLst>
                                  <p:childTnLst>
                                    <p:anim calcmode="lin" valueType="num">
                                      <p:cBhvr additive="base">
                                        <p:cTn id="42" dur="500"/>
                                        <p:tgtEl>
                                          <p:spTgt spid="11"/>
                                        </p:tgtEl>
                                        <p:attrNameLst>
                                          <p:attrName>ppt_x</p:attrName>
                                        </p:attrNameLst>
                                      </p:cBhvr>
                                      <p:tavLst>
                                        <p:tav tm="0">
                                          <p:val>
                                            <p:strVal val="ppt_x"/>
                                          </p:val>
                                        </p:tav>
                                        <p:tav tm="100000">
                                          <p:val>
                                            <p:strVal val="ppt_x"/>
                                          </p:val>
                                        </p:tav>
                                      </p:tavLst>
                                    </p:anim>
                                    <p:anim calcmode="lin" valueType="num">
                                      <p:cBhvr additive="base">
                                        <p:cTn id="43" dur="500"/>
                                        <p:tgtEl>
                                          <p:spTgt spid="11"/>
                                        </p:tgtEl>
                                        <p:attrNameLst>
                                          <p:attrName>ppt_y</p:attrName>
                                        </p:attrNameLst>
                                      </p:cBhvr>
                                      <p:tavLst>
                                        <p:tav tm="0">
                                          <p:val>
                                            <p:strVal val="ppt_y"/>
                                          </p:val>
                                        </p:tav>
                                        <p:tav tm="100000">
                                          <p:val>
                                            <p:strVal val="1+ppt_h/2"/>
                                          </p:val>
                                        </p:tav>
                                      </p:tavLst>
                                    </p:anim>
                                    <p:set>
                                      <p:cBhvr>
                                        <p:cTn id="44"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3" grpId="0"/>
      <p:bldP spid="4" grpId="0"/>
      <p:bldP spid="2" grpId="0"/>
      <p:bldP spid="7" grpId="0"/>
      <p:bldP spid="8" grpId="0"/>
      <p:bldP spid="14"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9" name="图片 8"/>
          <p:cNvPicPr>
            <a:picLocks noChangeAspect="1"/>
          </p:cNvPicPr>
          <p:nvPr/>
        </p:nvPicPr>
        <p:blipFill>
          <a:blip r:embed="rId2"/>
          <a:stretch>
            <a:fillRect/>
          </a:stretch>
        </p:blipFill>
        <p:spPr>
          <a:xfrm>
            <a:off x="4258" y="0"/>
            <a:ext cx="12187742" cy="6858000"/>
          </a:xfrm>
          <a:prstGeom prst="rect">
            <a:avLst/>
          </a:prstGeom>
        </p:spPr>
      </p:pic>
      <p:pic>
        <p:nvPicPr>
          <p:cNvPr id="12" name="图片 11"/>
          <p:cNvPicPr>
            <a:picLocks noChangeAspect="1"/>
          </p:cNvPicPr>
          <p:nvPr/>
        </p:nvPicPr>
        <p:blipFill>
          <a:blip r:embed="rId3"/>
          <a:stretch>
            <a:fillRect/>
          </a:stretch>
        </p:blipFill>
        <p:spPr>
          <a:xfrm>
            <a:off x="314033" y="260648"/>
            <a:ext cx="1019297" cy="560582"/>
          </a:xfrm>
          <a:prstGeom prst="rect">
            <a:avLst/>
          </a:prstGeom>
        </p:spPr>
      </p:pic>
      <p:sp>
        <p:nvSpPr>
          <p:cNvPr id="10" name="文本框 9"/>
          <p:cNvSpPr txBox="1"/>
          <p:nvPr/>
        </p:nvSpPr>
        <p:spPr>
          <a:xfrm>
            <a:off x="46990" y="4436745"/>
            <a:ext cx="11946255" cy="1569660"/>
          </a:xfrm>
          <a:prstGeom prst="rect">
            <a:avLst/>
          </a:prstGeom>
          <a:noFill/>
          <a:ln w="120650" cmpd="thickThin">
            <a:solidFill>
              <a:schemeClr val="accent6">
                <a:lumMod val="40000"/>
                <a:lumOff val="60000"/>
              </a:schemeClr>
            </a:solidFill>
            <a:prstDash val="sysDot"/>
          </a:ln>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marL="0" indent="0" algn="just" eaLnBrk="1" latinLnBrk="0" hangingPunct="1">
              <a:lnSpc>
                <a:spcPct val="150000"/>
              </a:lnSpc>
              <a:spcBef>
                <a:spcPct val="0"/>
              </a:spcBef>
              <a:buFont typeface="+mj-lt"/>
              <a:buNone/>
            </a:pPr>
            <a:r>
              <a:rPr lang="zh-CN" altLang="en-US" sz="3200">
                <a:sym typeface="+mn-ea"/>
              </a:rPr>
              <a:t>He</a:t>
            </a:r>
            <a:r>
              <a:rPr lang="en-US" altLang="zh-CN" sz="3200">
                <a:sym typeface="+mn-ea"/>
              </a:rPr>
              <a:t> </a:t>
            </a:r>
            <a:r>
              <a:rPr lang="zh-CN" altLang="en-US" sz="3200">
                <a:highlight>
                  <a:srgbClr val="FFFF00"/>
                </a:highlight>
                <a:sym typeface="+mn-ea"/>
              </a:rPr>
              <a:t>hung his head</a:t>
            </a:r>
            <a:r>
              <a:rPr lang="zh-CN" altLang="en-US" sz="3200">
                <a:sym typeface="+mn-ea"/>
              </a:rPr>
              <a:t> </a:t>
            </a:r>
            <a:r>
              <a:rPr lang="zh-CN" altLang="en-US" sz="3200" smtClean="0">
                <a:sym typeface="+mn-ea"/>
              </a:rPr>
              <a:t>，</a:t>
            </a:r>
            <a:r>
              <a:rPr lang="en-US" altLang="zh-CN" sz="3200" smtClean="0">
                <a:sym typeface="+mn-ea"/>
              </a:rPr>
              <a:t>___________________________</a:t>
            </a:r>
            <a:r>
              <a:rPr lang="zh-CN" altLang="en-US" sz="3200" smtClean="0">
                <a:highlight>
                  <a:srgbClr val="FFFF00"/>
                </a:highlight>
                <a:sym typeface="+mn-ea"/>
              </a:rPr>
              <a:t>（尽量避免和我眼神接触）</a:t>
            </a:r>
            <a:r>
              <a:rPr lang="en-US" altLang="zh-CN" sz="3200" smtClean="0">
                <a:highlight>
                  <a:srgbClr val="FFFF00"/>
                </a:highlight>
                <a:sym typeface="+mn-ea"/>
              </a:rPr>
              <a:t>2022</a:t>
            </a:r>
            <a:r>
              <a:rPr lang="zh-CN" altLang="en-US" sz="3200">
                <a:highlight>
                  <a:srgbClr val="FFFF00"/>
                </a:highlight>
                <a:sym typeface="+mn-ea"/>
              </a:rPr>
              <a:t>高考</a:t>
            </a:r>
            <a:r>
              <a:rPr lang="zh-CN" altLang="en-US" sz="3200" smtClean="0">
                <a:highlight>
                  <a:srgbClr val="FFFF00"/>
                </a:highlight>
                <a:sym typeface="+mn-ea"/>
              </a:rPr>
              <a:t>范文</a:t>
            </a:r>
            <a:endParaRPr lang="zh-CN" altLang="en-US" sz="3200" i="1" smtClean="0">
              <a:highlight>
                <a:srgbClr val="FFFF00"/>
              </a:highlight>
              <a:latin typeface="Calibri" panose="020f0502020204030204" pitchFamily="34" charset="0"/>
              <a:cs typeface="Calibri" panose="020f0502020204030204" pitchFamily="34" charset="0"/>
              <a:sym typeface="+mn-ea"/>
            </a:endParaRPr>
          </a:p>
        </p:txBody>
      </p:sp>
      <p:sp>
        <p:nvSpPr>
          <p:cNvPr id="16" name="文本框 15"/>
          <p:cNvSpPr txBox="1"/>
          <p:nvPr/>
        </p:nvSpPr>
        <p:spPr>
          <a:xfrm>
            <a:off x="4445" y="0"/>
            <a:ext cx="6929755" cy="645160"/>
          </a:xfrm>
          <a:prstGeom prst="rect">
            <a:avLst/>
          </a:prstGeom>
          <a:solidFill>
            <a:srgbClr val="9FF6F9"/>
          </a:solid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3600" b="1">
                <a:solidFill>
                  <a:srgbClr val="FF0000"/>
                </a:solidFill>
              </a:rPr>
              <a:t>句型</a:t>
            </a:r>
            <a:r>
              <a:rPr lang="en-US" altLang="zh-CN" sz="3600" b="1">
                <a:solidFill>
                  <a:srgbClr val="FF0000"/>
                </a:solidFill>
              </a:rPr>
              <a:t>2:  A-ing，B 或者A，B-ing</a:t>
            </a:r>
            <a:endParaRPr lang="en-US" altLang="zh-CN" sz="3600" b="1">
              <a:solidFill>
                <a:srgbClr val="FF0000"/>
              </a:solidFill>
            </a:endParaRPr>
          </a:p>
        </p:txBody>
      </p:sp>
      <p:sp>
        <p:nvSpPr>
          <p:cNvPr id="2" name="文本框 1"/>
          <p:cNvSpPr txBox="1"/>
          <p:nvPr/>
        </p:nvSpPr>
        <p:spPr>
          <a:xfrm>
            <a:off x="119380" y="1628775"/>
            <a:ext cx="11946255" cy="2306955"/>
          </a:xfrm>
          <a:prstGeom prst="rect">
            <a:avLst/>
          </a:prstGeom>
          <a:noFill/>
          <a:ln w="120650" cmpd="thickThin">
            <a:solidFill>
              <a:schemeClr val="accent6">
                <a:lumMod val="40000"/>
                <a:lumOff val="60000"/>
              </a:schemeClr>
            </a:solidFill>
            <a:prstDash val="sysDot"/>
          </a:ln>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marL="0" indent="0" algn="just" eaLnBrk="1" latinLnBrk="0" hangingPunct="1">
              <a:lnSpc>
                <a:spcPct val="150000"/>
              </a:lnSpc>
              <a:spcBef>
                <a:spcPct val="0"/>
              </a:spcBef>
              <a:buFont typeface="+mj-lt"/>
              <a:buNone/>
            </a:pPr>
            <a:r>
              <a:rPr lang="en-US" altLang="zh-CN" sz="3200" smtClean="0">
                <a:solidFill>
                  <a:srgbClr val="FF0000"/>
                </a:solidFill>
                <a:latin typeface="Times New Roman" panose="02020603050405020304" charset="0"/>
                <a:cs typeface="Times New Roman" panose="02020603050405020304" charset="0"/>
                <a:sym typeface="+mn-ea"/>
              </a:rPr>
              <a:t>Standing straight and taking a deep breath,</a:t>
            </a:r>
            <a:r>
              <a:rPr lang="en-US" altLang="zh-CN" sz="3200" smtClean="0">
                <a:latin typeface="Times New Roman" panose="02020603050405020304" charset="0"/>
                <a:cs typeface="Times New Roman" panose="02020603050405020304" charset="0"/>
                <a:sym typeface="+mn-ea"/>
              </a:rPr>
              <a:t> Peter </a:t>
            </a:r>
            <a:r>
              <a:rPr lang="en-US" altLang="zh-CN" sz="3200" smtClean="0">
                <a:solidFill>
                  <a:srgbClr val="FF0000"/>
                </a:solidFill>
                <a:latin typeface="Times New Roman" panose="02020603050405020304" charset="0"/>
                <a:cs typeface="Times New Roman" panose="02020603050405020304" charset="0"/>
                <a:sym typeface="+mn-ea"/>
              </a:rPr>
              <a:t>began to read </a:t>
            </a:r>
            <a:r>
              <a:rPr lang="en-US" altLang="zh-CN" sz="3200" smtClean="0">
                <a:latin typeface="Times New Roman" panose="02020603050405020304" charset="0"/>
                <a:cs typeface="Times New Roman" panose="02020603050405020304" charset="0"/>
                <a:sym typeface="+mn-ea"/>
              </a:rPr>
              <a:t>his presentation that he had practised many times in a loud and formal voice.(</a:t>
            </a:r>
            <a:r>
              <a:rPr lang="zh-CN" altLang="en-US" sz="3200" smtClean="0">
                <a:latin typeface="Times New Roman" panose="02020603050405020304" charset="0"/>
                <a:cs typeface="Times New Roman" panose="02020603050405020304" charset="0"/>
                <a:sym typeface="+mn-ea"/>
              </a:rPr>
              <a:t>陈欣冉）</a:t>
            </a:r>
            <a:endParaRPr lang="zh-CN" altLang="en-US" sz="3200" i="1" smtClean="0">
              <a:highlight>
                <a:srgbClr val="FFFF00"/>
              </a:highlight>
              <a:latin typeface="Times New Roman" panose="02020603050405020304" charset="0"/>
              <a:cs typeface="Times New Roman" panose="02020603050405020304" charset="0"/>
              <a:sym typeface="+mn-ea"/>
            </a:endParaRPr>
          </a:p>
        </p:txBody>
      </p:sp>
      <p:sp>
        <p:nvSpPr>
          <p:cNvPr id="5" name="等腰三角形 4"/>
          <p:cNvSpPr/>
          <p:nvPr/>
        </p:nvSpPr>
        <p:spPr>
          <a:xfrm>
            <a:off x="9264015" y="2276475"/>
            <a:ext cx="645160" cy="343535"/>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4" name="等腰三角形 3"/>
          <p:cNvSpPr/>
          <p:nvPr/>
        </p:nvSpPr>
        <p:spPr>
          <a:xfrm>
            <a:off x="501650" y="2276475"/>
            <a:ext cx="645160" cy="343535"/>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6" name="等腰三角形 5"/>
          <p:cNvSpPr/>
          <p:nvPr/>
        </p:nvSpPr>
        <p:spPr>
          <a:xfrm>
            <a:off x="1333500" y="5156835"/>
            <a:ext cx="645160" cy="343535"/>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7" name="等腰三角形 6"/>
          <p:cNvSpPr/>
          <p:nvPr/>
        </p:nvSpPr>
        <p:spPr>
          <a:xfrm>
            <a:off x="4727575" y="5229225"/>
            <a:ext cx="645160" cy="343535"/>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11" name="TextBox 10"/>
          <p:cNvSpPr txBox="1"/>
          <p:nvPr/>
        </p:nvSpPr>
        <p:spPr>
          <a:xfrm>
            <a:off x="4079776" y="4581128"/>
            <a:ext cx="6264696" cy="52322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2800" smtClean="0">
                <a:solidFill>
                  <a:srgbClr val="FF0000"/>
                </a:solidFill>
                <a:sym typeface="+mn-ea"/>
              </a:rPr>
              <a:t>trying to </a:t>
            </a:r>
            <a:r>
              <a:rPr lang="zh-CN" altLang="en-US" sz="2800" smtClean="0">
                <a:highlight>
                  <a:srgbClr val="FFFF00"/>
                </a:highlight>
                <a:sym typeface="+mn-ea"/>
              </a:rPr>
              <a:t>avoid eye contact with me</a:t>
            </a:r>
            <a:endParaRPr lang="zh-CN" alt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linds(horizontal)">
                                      <p:cBhvr>
                                        <p:cTn id="7" dur="500"/>
                                        <p:tgtEl>
                                          <p:spTgt spid="1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blinds(horizontal)">
                                      <p:cBhvr>
                                        <p:cTn id="17" dur="500"/>
                                        <p:tgtEl>
                                          <p:spTgt spid="10">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blinds(horizontal)">
                                      <p:cBhvr>
                                        <p:cTn id="22" dur="500"/>
                                        <p:tgtEl>
                                          <p:spTgt spid="4"/>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linds(horizontal)">
                                      <p:cBhvr>
                                        <p:cTn id="27" dur="500"/>
                                        <p:tgtEl>
                                          <p:spTgt spid="5"/>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blinds(horizontal)">
                                      <p:cBhvr>
                                        <p:cTn id="32" dur="500"/>
                                        <p:tgtEl>
                                          <p:spTgt spid="6"/>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blinds(horizontal)">
                                      <p:cBhvr>
                                        <p:cTn id="37" dur="500"/>
                                        <p:tgtEl>
                                          <p:spTgt spid="7"/>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 presetClass="entr" presetSubtype="0" dur="1" fill="hold" nodeType="clickEffect">
                                  <p:stCondLst>
                                    <p:cond delay="0"/>
                                  </p:stCondLst>
                                  <p:childTnLst>
                                    <p:set>
                                      <p:cBhvr>
                                        <p:cTn id="41"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42" fill="hold" nodeType="clickPar">
                      <p:stCondLst>
                        <p:cond delay="indefinite"/>
                      </p:stCondLst>
                      <p:childTnLst>
                        <p:par>
                          <p:cTn id="43" fill="hold">
                            <p:stCondLst>
                              <p:cond delay="0"/>
                            </p:stCondLst>
                            <p:childTnLst>
                              <p:par>
                                <p:cTn id="44" presetID="3" presetClass="entr" presetSubtype="10" dur="500" fill="hold" nodeType="clickEffect">
                                  <p:stCondLst>
                                    <p:cond delay="0"/>
                                  </p:stCondLst>
                                  <p:childTnLst>
                                    <p:set>
                                      <p:cBhvr>
                                        <p:cTn id="45" dur="1" fill="hold">
                                          <p:stCondLst>
                                            <p:cond delay="0"/>
                                          </p:stCondLst>
                                        </p:cTn>
                                        <p:tgtEl>
                                          <p:spTgt spid="16">
                                            <p:txEl>
                                              <p:pRg st="0" end="0"/>
                                            </p:txEl>
                                          </p:spTgt>
                                        </p:tgtEl>
                                        <p:attrNameLst>
                                          <p:attrName>style.visibility</p:attrName>
                                        </p:attrNameLst>
                                      </p:cBhvr>
                                      <p:to>
                                        <p:strVal val="visible"/>
                                      </p:to>
                                    </p:set>
                                    <p:animEffect transition="in" filter="blinds(horizontal)">
                                      <p:cBhvr>
                                        <p:cTn id="46" dur="500"/>
                                        <p:tgtEl>
                                          <p:spTgt spid="1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5" grpId="0"/>
      <p:bldP spid="4" grpId="0"/>
      <p:bldP spid="6" grpId="0"/>
      <p:bldP spid="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9" name="图片 8"/>
          <p:cNvPicPr>
            <a:picLocks noChangeAspect="1"/>
          </p:cNvPicPr>
          <p:nvPr/>
        </p:nvPicPr>
        <p:blipFill>
          <a:blip r:embed="rId3"/>
          <a:stretch>
            <a:fillRect/>
          </a:stretch>
        </p:blipFill>
        <p:spPr>
          <a:xfrm>
            <a:off x="4258" y="0"/>
            <a:ext cx="12187742" cy="6858000"/>
          </a:xfrm>
          <a:prstGeom prst="rect">
            <a:avLst/>
          </a:prstGeom>
        </p:spPr>
      </p:pic>
      <p:pic>
        <p:nvPicPr>
          <p:cNvPr id="12" name="图片 11"/>
          <p:cNvPicPr>
            <a:picLocks noChangeAspect="1"/>
          </p:cNvPicPr>
          <p:nvPr/>
        </p:nvPicPr>
        <p:blipFill>
          <a:blip r:embed="rId4"/>
          <a:stretch>
            <a:fillRect/>
          </a:stretch>
        </p:blipFill>
        <p:spPr>
          <a:xfrm>
            <a:off x="314033" y="260648"/>
            <a:ext cx="1019297" cy="560582"/>
          </a:xfrm>
          <a:prstGeom prst="rect">
            <a:avLst/>
          </a:prstGeom>
        </p:spPr>
      </p:pic>
      <p:sp>
        <p:nvSpPr>
          <p:cNvPr id="10" name="文本框 9"/>
          <p:cNvSpPr txBox="1"/>
          <p:nvPr/>
        </p:nvSpPr>
        <p:spPr>
          <a:xfrm>
            <a:off x="4445" y="5661025"/>
            <a:ext cx="11946255" cy="977265"/>
          </a:xfrm>
          <a:prstGeom prst="rect">
            <a:avLst/>
          </a:prstGeom>
          <a:noFill/>
          <a:ln w="120650" cmpd="thickThin">
            <a:solidFill>
              <a:schemeClr val="accent6">
                <a:lumMod val="40000"/>
                <a:lumOff val="60000"/>
              </a:schemeClr>
            </a:solidFill>
            <a:prstDash val="sysDot"/>
          </a:ln>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marL="0" indent="0" algn="just">
              <a:lnSpc>
                <a:spcPct val="90000"/>
              </a:lnSpc>
              <a:buFont typeface="+mj-lt"/>
              <a:buNone/>
            </a:pPr>
            <a:r>
              <a:rPr lang="en-US" altLang="zh-CN" sz="3200" i="1" smtClean="0">
                <a:solidFill>
                  <a:srgbClr val="FF0000"/>
                </a:solidFill>
                <a:latin typeface="Calibri" panose="020f0502020204030204" pitchFamily="34" charset="0"/>
                <a:cs typeface="Calibri" panose="020f0502020204030204" pitchFamily="34" charset="0"/>
                <a:sym typeface="+mn-ea"/>
              </a:rPr>
              <a:t>Standing</a:t>
            </a:r>
            <a:r>
              <a:rPr lang="en-US" altLang="zh-CN" sz="3200" i="1" smtClean="0">
                <a:latin typeface="Calibri" panose="020f0502020204030204" pitchFamily="34" charset="0"/>
                <a:cs typeface="Calibri" panose="020f0502020204030204" pitchFamily="34" charset="0"/>
                <a:sym typeface="+mn-ea"/>
              </a:rPr>
              <a:t> on the balcony, they </a:t>
            </a:r>
            <a:r>
              <a:rPr lang="en-US" altLang="zh-CN" sz="3200" i="1" smtClean="0">
                <a:solidFill>
                  <a:srgbClr val="FF0000"/>
                </a:solidFill>
                <a:latin typeface="Calibri" panose="020f0502020204030204" pitchFamily="34" charset="0"/>
                <a:cs typeface="Calibri" panose="020f0502020204030204" pitchFamily="34" charset="0"/>
                <a:sym typeface="+mn-ea"/>
              </a:rPr>
              <a:t>looked up</a:t>
            </a:r>
            <a:r>
              <a:rPr lang="en-US" altLang="zh-CN" sz="3200" i="1" smtClean="0">
                <a:latin typeface="Calibri" panose="020f0502020204030204" pitchFamily="34" charset="0"/>
                <a:cs typeface="Calibri" panose="020f0502020204030204" pitchFamily="34" charset="0"/>
                <a:sym typeface="+mn-ea"/>
              </a:rPr>
              <a:t> into the sky, </a:t>
            </a:r>
            <a:r>
              <a:rPr lang="en-US" altLang="zh-CN" sz="3200" i="1" smtClean="0">
                <a:solidFill>
                  <a:srgbClr val="FF0000"/>
                </a:solidFill>
                <a:latin typeface="Calibri" panose="020f0502020204030204" pitchFamily="34" charset="0"/>
                <a:cs typeface="Calibri" panose="020f0502020204030204" pitchFamily="34" charset="0"/>
                <a:sym typeface="+mn-ea"/>
              </a:rPr>
              <a:t>feeling</a:t>
            </a:r>
            <a:r>
              <a:rPr lang="en-US" altLang="zh-CN" sz="3200" i="1" smtClean="0">
                <a:latin typeface="Calibri" panose="020f0502020204030204" pitchFamily="34" charset="0"/>
                <a:cs typeface="Calibri" panose="020f0502020204030204" pitchFamily="34" charset="0"/>
                <a:sym typeface="+mn-ea"/>
              </a:rPr>
              <a:t> the precious peace from within.</a:t>
            </a:r>
            <a:endParaRPr lang="en-US" altLang="zh-CN" sz="3200" i="1" smtClean="0">
              <a:latin typeface="Calibri" panose="020f0502020204030204" pitchFamily="34" charset="0"/>
              <a:cs typeface="Calibri" panose="020f0502020204030204" pitchFamily="34" charset="0"/>
              <a:sym typeface="+mn-ea"/>
            </a:endParaRPr>
          </a:p>
        </p:txBody>
      </p:sp>
      <p:sp>
        <p:nvSpPr>
          <p:cNvPr id="16" name="文本框 15"/>
          <p:cNvSpPr txBox="1"/>
          <p:nvPr/>
        </p:nvSpPr>
        <p:spPr>
          <a:xfrm>
            <a:off x="767715" y="217805"/>
            <a:ext cx="9250045" cy="645160"/>
          </a:xfrm>
          <a:prstGeom prst="rect">
            <a:avLst/>
          </a:prstGeom>
          <a:solidFill>
            <a:srgbClr val="9FF6F9"/>
          </a:solid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3600">
                <a:solidFill>
                  <a:srgbClr val="FF0000"/>
                </a:solidFill>
                <a:latin typeface="微软雅黑" panose="020b0503020204020204" pitchFamily="34" charset="-122"/>
                <a:sym typeface="+mn-ea"/>
              </a:rPr>
              <a:t>句型</a:t>
            </a:r>
            <a:r>
              <a:rPr lang="en-US" altLang="zh-CN" sz="3600">
                <a:solidFill>
                  <a:srgbClr val="FF0000"/>
                </a:solidFill>
                <a:latin typeface="微软雅黑" panose="020b0503020204020204" pitchFamily="34" charset="-122"/>
                <a:sym typeface="+mn-ea"/>
              </a:rPr>
              <a:t>3.doing +</a:t>
            </a:r>
            <a:r>
              <a:rPr lang="zh-CN" altLang="en-US" sz="3600">
                <a:solidFill>
                  <a:srgbClr val="FF0000"/>
                </a:solidFill>
                <a:latin typeface="微软雅黑" panose="020b0503020204020204" pitchFamily="34" charset="-122"/>
                <a:sym typeface="+mn-ea"/>
              </a:rPr>
              <a:t>谓语动词</a:t>
            </a:r>
            <a:r>
              <a:rPr lang="en-US" altLang="zh-CN" sz="3600">
                <a:solidFill>
                  <a:srgbClr val="FF0000"/>
                </a:solidFill>
                <a:latin typeface="微软雅黑" panose="020b0503020204020204" pitchFamily="34" charset="-122"/>
                <a:sym typeface="+mn-ea"/>
              </a:rPr>
              <a:t>+doing </a:t>
            </a:r>
            <a:endParaRPr lang="en-US" altLang="zh-CN" sz="3600" b="1">
              <a:solidFill>
                <a:srgbClr val="FF0000"/>
              </a:solidFill>
              <a:latin typeface="微软雅黑" panose="020b0503020204020204" pitchFamily="34" charset="-122"/>
              <a:sym typeface="+mn-ea"/>
            </a:endParaRPr>
          </a:p>
        </p:txBody>
      </p:sp>
      <p:sp>
        <p:nvSpPr>
          <p:cNvPr id="4" name="文本框 3"/>
          <p:cNvSpPr txBox="1"/>
          <p:nvPr/>
        </p:nvSpPr>
        <p:spPr>
          <a:xfrm>
            <a:off x="623570" y="1196975"/>
            <a:ext cx="9749790" cy="583565"/>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sz="3200">
                <a:latin typeface="金山云技术体" charset="-122"/>
                <a:ea typeface="金山云技术体" charset="-122"/>
                <a:sym typeface="金山云技术体" charset="-122"/>
              </a:rPr>
              <a:t>他们站在阳台上，仰望天空，感受这份珍贵的平静</a:t>
            </a:r>
            <a:endParaRPr lang="zh-CN" sz="3200"/>
          </a:p>
        </p:txBody>
      </p:sp>
      <p:sp>
        <p:nvSpPr>
          <p:cNvPr id="7" name="等腰三角形 6"/>
          <p:cNvSpPr/>
          <p:nvPr/>
        </p:nvSpPr>
        <p:spPr>
          <a:xfrm>
            <a:off x="6671945" y="1757045"/>
            <a:ext cx="472440" cy="516890"/>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14" name="等腰三角形 13"/>
          <p:cNvSpPr/>
          <p:nvPr/>
        </p:nvSpPr>
        <p:spPr>
          <a:xfrm>
            <a:off x="4655820" y="1788160"/>
            <a:ext cx="577850" cy="485775"/>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15" name="等腰三角形 14"/>
          <p:cNvSpPr/>
          <p:nvPr/>
        </p:nvSpPr>
        <p:spPr>
          <a:xfrm>
            <a:off x="1487170" y="1780540"/>
            <a:ext cx="424180" cy="469900"/>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2" name="文本框 1"/>
          <p:cNvSpPr txBox="1"/>
          <p:nvPr/>
        </p:nvSpPr>
        <p:spPr>
          <a:xfrm>
            <a:off x="1271270" y="2636520"/>
            <a:ext cx="1000760"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2800">
                <a:solidFill>
                  <a:schemeClr val="accent2"/>
                </a:solidFill>
              </a:rPr>
              <a:t>肢体</a:t>
            </a:r>
            <a:endParaRPr lang="zh-CN" altLang="en-US" sz="2800">
              <a:solidFill>
                <a:schemeClr val="accent2"/>
              </a:solidFill>
            </a:endParaRPr>
          </a:p>
        </p:txBody>
      </p:sp>
      <p:sp>
        <p:nvSpPr>
          <p:cNvPr id="3" name="文本框 2"/>
          <p:cNvSpPr txBox="1"/>
          <p:nvPr/>
        </p:nvSpPr>
        <p:spPr>
          <a:xfrm>
            <a:off x="4367530" y="2564765"/>
            <a:ext cx="1000760"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2800">
                <a:solidFill>
                  <a:schemeClr val="accent2"/>
                </a:solidFill>
              </a:rPr>
              <a:t>面部</a:t>
            </a:r>
            <a:endParaRPr lang="zh-CN" altLang="en-US" sz="2800">
              <a:solidFill>
                <a:schemeClr val="accent2"/>
              </a:solidFill>
            </a:endParaRPr>
          </a:p>
        </p:txBody>
      </p:sp>
      <p:sp>
        <p:nvSpPr>
          <p:cNvPr id="6" name="文本框 5"/>
          <p:cNvSpPr txBox="1"/>
          <p:nvPr/>
        </p:nvSpPr>
        <p:spPr>
          <a:xfrm>
            <a:off x="6456045" y="2636520"/>
            <a:ext cx="1000760"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2800">
                <a:solidFill>
                  <a:schemeClr val="accent2"/>
                </a:solidFill>
              </a:rPr>
              <a:t>心里</a:t>
            </a:r>
            <a:endParaRPr lang="zh-CN" altLang="en-US" sz="2800">
              <a:solidFill>
                <a:schemeClr val="accent2"/>
              </a:solidFill>
            </a:endParaRPr>
          </a:p>
        </p:txBody>
      </p:sp>
      <p:pic>
        <p:nvPicPr>
          <p:cNvPr id="8" name="图片 7"/>
          <p:cNvPicPr>
            <a:picLocks noChangeAspect="1"/>
          </p:cNvPicPr>
          <p:nvPr/>
        </p:nvPicPr>
        <p:blipFill>
          <a:blip r:embed="rId5"/>
          <a:stretch>
            <a:fillRect/>
          </a:stretch>
        </p:blipFill>
        <p:spPr>
          <a:xfrm>
            <a:off x="7535545" y="1844675"/>
            <a:ext cx="4752975" cy="356489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linds(horizontal)">
                                      <p:cBhvr>
                                        <p:cTn id="7" dur="500"/>
                                        <p:tgtEl>
                                          <p:spTgt spid="1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linds(horizontal)">
                                      <p:cBhvr>
                                        <p:cTn id="12" dur="500"/>
                                        <p:tgtEl>
                                          <p:spTgt spid="4">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linds(horizontal)">
                                      <p:cBhvr>
                                        <p:cTn id="17" dur="500"/>
                                        <p:tgtEl>
                                          <p:spTgt spid="8"/>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blinds(horizontal)">
                                      <p:cBhvr>
                                        <p:cTn id="22" dur="500"/>
                                        <p:tgtEl>
                                          <p:spTgt spid="15"/>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blinds(horizontal)">
                                      <p:cBhvr>
                                        <p:cTn id="27" dur="500"/>
                                        <p:tgtEl>
                                          <p:spTgt spid="14"/>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blinds(horizontal)">
                                      <p:cBhvr>
                                        <p:cTn id="32" dur="500"/>
                                        <p:tgtEl>
                                          <p:spTgt spid="7"/>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blinds(horizontal)">
                                      <p:cBhvr>
                                        <p:cTn id="37" dur="500"/>
                                        <p:tgtEl>
                                          <p:spTgt spid="2"/>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grpId="0"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blinds(horizontal)">
                                      <p:cBhvr>
                                        <p:cTn id="42" dur="500"/>
                                        <p:tgtEl>
                                          <p:spTgt spid="3"/>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blinds(horizontal)">
                                      <p:cBhvr>
                                        <p:cTn id="47" dur="500"/>
                                        <p:tgtEl>
                                          <p:spTgt spid="6"/>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3" presetClass="entr" presetSubtype="10" dur="500" fill="hold" nodeType="clickEffect">
                                  <p:stCondLst>
                                    <p:cond delay="0"/>
                                  </p:stCondLst>
                                  <p:childTnLst>
                                    <p:set>
                                      <p:cBhvr>
                                        <p:cTn id="51" dur="1" fill="hold">
                                          <p:stCondLst>
                                            <p:cond delay="0"/>
                                          </p:stCondLst>
                                        </p:cTn>
                                        <p:tgtEl>
                                          <p:spTgt spid="16">
                                            <p:txEl>
                                              <p:pRg st="0" end="0"/>
                                            </p:txEl>
                                          </p:spTgt>
                                        </p:tgtEl>
                                        <p:attrNameLst>
                                          <p:attrName>style.visibility</p:attrName>
                                        </p:attrNameLst>
                                      </p:cBhvr>
                                      <p:to>
                                        <p:strVal val="visible"/>
                                      </p:to>
                                    </p:set>
                                    <p:animEffect transition="in" filter="blinds(horizontal)">
                                      <p:cBhvr>
                                        <p:cTn id="52" dur="500"/>
                                        <p:tgtEl>
                                          <p:spTgt spid="16">
                                            <p:txEl>
                                              <p:pRg st="0" end="0"/>
                                            </p:txEl>
                                          </p:spTgt>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3" presetClass="entr" presetSubtype="10" dur="500" fill="hold" nodeType="clickEffect">
                                  <p:stCondLst>
                                    <p:cond delay="0"/>
                                  </p:stCondLst>
                                  <p:childTnLst>
                                    <p:set>
                                      <p:cBhvr>
                                        <p:cTn id="56" dur="1" fill="hold">
                                          <p:stCondLst>
                                            <p:cond delay="0"/>
                                          </p:stCondLst>
                                        </p:cTn>
                                        <p:tgtEl>
                                          <p:spTgt spid="10">
                                            <p:txEl>
                                              <p:pRg st="0" end="0"/>
                                            </p:txEl>
                                          </p:spTgt>
                                        </p:tgtEl>
                                        <p:attrNameLst>
                                          <p:attrName>style.visibility</p:attrName>
                                        </p:attrNameLst>
                                      </p:cBhvr>
                                      <p:to>
                                        <p:strVal val="visible"/>
                                      </p:to>
                                    </p:set>
                                    <p:animEffect transition="in" filter="blinds(horizontal)">
                                      <p:cBhvr>
                                        <p:cTn id="57"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7" grpId="0"/>
      <p:bldP spid="14" grpId="0"/>
      <p:bldP spid="15" grpId="0"/>
      <p:bldP spid="2" grpId="0"/>
      <p:bldP spid="3" grpId="0"/>
      <p:bldP spid="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9" name="图片 8"/>
          <p:cNvPicPr>
            <a:picLocks noChangeAspect="1"/>
          </p:cNvPicPr>
          <p:nvPr/>
        </p:nvPicPr>
        <p:blipFill>
          <a:blip r:embed="rId3"/>
          <a:stretch>
            <a:fillRect/>
          </a:stretch>
        </p:blipFill>
        <p:spPr>
          <a:xfrm>
            <a:off x="4258" y="0"/>
            <a:ext cx="12187742" cy="6858000"/>
          </a:xfrm>
          <a:prstGeom prst="rect">
            <a:avLst/>
          </a:prstGeom>
        </p:spPr>
      </p:pic>
      <p:pic>
        <p:nvPicPr>
          <p:cNvPr id="12" name="图片 11"/>
          <p:cNvPicPr>
            <a:picLocks noChangeAspect="1"/>
          </p:cNvPicPr>
          <p:nvPr/>
        </p:nvPicPr>
        <p:blipFill>
          <a:blip r:embed="rId4"/>
          <a:stretch>
            <a:fillRect/>
          </a:stretch>
        </p:blipFill>
        <p:spPr>
          <a:xfrm>
            <a:off x="314033" y="260648"/>
            <a:ext cx="1019297" cy="560582"/>
          </a:xfrm>
          <a:prstGeom prst="rect">
            <a:avLst/>
          </a:prstGeom>
        </p:spPr>
      </p:pic>
      <p:sp>
        <p:nvSpPr>
          <p:cNvPr id="10" name="文本框 9"/>
          <p:cNvSpPr txBox="1"/>
          <p:nvPr/>
        </p:nvSpPr>
        <p:spPr>
          <a:xfrm>
            <a:off x="4445" y="5733415"/>
            <a:ext cx="11946255" cy="977265"/>
          </a:xfrm>
          <a:prstGeom prst="rect">
            <a:avLst/>
          </a:prstGeom>
          <a:noFill/>
          <a:ln w="120650" cmpd="thickThin">
            <a:solidFill>
              <a:schemeClr val="accent6">
                <a:lumMod val="40000"/>
                <a:lumOff val="60000"/>
              </a:schemeClr>
            </a:solidFill>
            <a:prstDash val="sysDot"/>
          </a:ln>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marL="0" indent="0" algn="just">
              <a:lnSpc>
                <a:spcPct val="90000"/>
              </a:lnSpc>
              <a:buFont typeface="+mj-lt"/>
              <a:buNone/>
            </a:pPr>
            <a:r>
              <a:rPr lang="en-US" altLang="zh-CN" sz="3200" i="1" smtClean="0">
                <a:solidFill>
                  <a:srgbClr val="FF0000"/>
                </a:solidFill>
                <a:latin typeface="Calibri" panose="020f0502020204030204" pitchFamily="34" charset="0"/>
                <a:cs typeface="Calibri" panose="020f0502020204030204" pitchFamily="34" charset="0"/>
                <a:sym typeface="+mn-ea"/>
              </a:rPr>
              <a:t>Encouraged by </a:t>
            </a:r>
            <a:r>
              <a:rPr lang="en-US" altLang="zh-CN" sz="3200" i="1" smtClean="0">
                <a:latin typeface="Calibri" panose="020f0502020204030204" pitchFamily="34" charset="0"/>
                <a:cs typeface="Calibri" panose="020f0502020204030204" pitchFamily="34" charset="0"/>
                <a:sym typeface="+mn-ea"/>
              </a:rPr>
              <a:t>the teacher’s words,Lucy </a:t>
            </a:r>
            <a:r>
              <a:rPr lang="en-US" altLang="zh-CN" sz="3200" i="1" smtClean="0">
                <a:solidFill>
                  <a:srgbClr val="FF0000"/>
                </a:solidFill>
                <a:latin typeface="Calibri" panose="020f0502020204030204" pitchFamily="34" charset="0"/>
                <a:cs typeface="Calibri" panose="020f0502020204030204" pitchFamily="34" charset="0"/>
                <a:sym typeface="+mn-ea"/>
              </a:rPr>
              <a:t>raised her hand</a:t>
            </a:r>
            <a:r>
              <a:rPr lang="en-US" altLang="zh-CN" sz="3200" i="1" smtClean="0">
                <a:latin typeface="Calibri" panose="020f0502020204030204" pitchFamily="34" charset="0"/>
                <a:cs typeface="Calibri" panose="020f0502020204030204" pitchFamily="34" charset="0"/>
                <a:sym typeface="+mn-ea"/>
              </a:rPr>
              <a:t>, </a:t>
            </a:r>
            <a:r>
              <a:rPr lang="en-US" altLang="zh-CN" sz="3200" i="1" smtClean="0">
                <a:solidFill>
                  <a:srgbClr val="FF0000"/>
                </a:solidFill>
                <a:latin typeface="Calibri" panose="020f0502020204030204" pitchFamily="34" charset="0"/>
                <a:cs typeface="Calibri" panose="020f0502020204030204" pitchFamily="34" charset="0"/>
                <a:sym typeface="+mn-ea"/>
              </a:rPr>
              <a:t>whispering, </a:t>
            </a:r>
            <a:r>
              <a:rPr lang="en-US" altLang="zh-CN" sz="3200" i="1" smtClean="0">
                <a:latin typeface="Calibri" panose="020f0502020204030204" pitchFamily="34" charset="0"/>
                <a:cs typeface="Calibri" panose="020f0502020204030204" pitchFamily="34" charset="0"/>
                <a:sym typeface="+mn-ea"/>
              </a:rPr>
              <a:t>“I volunteer”</a:t>
            </a:r>
            <a:endParaRPr lang="en-US" altLang="zh-CN" sz="3200" i="1" smtClean="0">
              <a:latin typeface="Calibri" panose="020f0502020204030204" pitchFamily="34" charset="0"/>
              <a:cs typeface="Calibri" panose="020f0502020204030204" pitchFamily="34" charset="0"/>
              <a:sym typeface="+mn-ea"/>
            </a:endParaRPr>
          </a:p>
        </p:txBody>
      </p:sp>
      <p:sp>
        <p:nvSpPr>
          <p:cNvPr id="16" name="文本框 15"/>
          <p:cNvSpPr txBox="1"/>
          <p:nvPr/>
        </p:nvSpPr>
        <p:spPr>
          <a:xfrm>
            <a:off x="767715" y="217805"/>
            <a:ext cx="9250045" cy="645160"/>
          </a:xfrm>
          <a:prstGeom prst="rect">
            <a:avLst/>
          </a:prstGeom>
          <a:solidFill>
            <a:srgbClr val="9FF6F9"/>
          </a:solid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3600">
                <a:solidFill>
                  <a:srgbClr val="FF0000"/>
                </a:solidFill>
                <a:latin typeface="微软雅黑" panose="020b0503020204020204" pitchFamily="34" charset="-122"/>
                <a:sym typeface="+mn-ea"/>
              </a:rPr>
              <a:t>句型</a:t>
            </a:r>
            <a:r>
              <a:rPr lang="en-US" altLang="zh-CN" sz="3600">
                <a:solidFill>
                  <a:srgbClr val="FF0000"/>
                </a:solidFill>
                <a:latin typeface="微软雅黑" panose="020b0503020204020204" pitchFamily="34" charset="-122"/>
                <a:sym typeface="+mn-ea"/>
              </a:rPr>
              <a:t>4.done +</a:t>
            </a:r>
            <a:r>
              <a:rPr lang="zh-CN" altLang="en-US" sz="3600">
                <a:solidFill>
                  <a:srgbClr val="FF0000"/>
                </a:solidFill>
                <a:latin typeface="微软雅黑" panose="020b0503020204020204" pitchFamily="34" charset="-122"/>
                <a:sym typeface="+mn-ea"/>
              </a:rPr>
              <a:t>谓语动词</a:t>
            </a:r>
            <a:r>
              <a:rPr lang="en-US" altLang="zh-CN" sz="3600">
                <a:solidFill>
                  <a:srgbClr val="FF0000"/>
                </a:solidFill>
                <a:latin typeface="微软雅黑" panose="020b0503020204020204" pitchFamily="34" charset="-122"/>
                <a:sym typeface="+mn-ea"/>
              </a:rPr>
              <a:t>+ doing</a:t>
            </a:r>
            <a:endParaRPr lang="en-US" altLang="zh-CN" sz="3600" b="1">
              <a:solidFill>
                <a:srgbClr val="FF0000"/>
              </a:solidFill>
              <a:latin typeface="微软雅黑" panose="020b0503020204020204" pitchFamily="34" charset="-122"/>
              <a:sym typeface="+mn-ea"/>
            </a:endParaRPr>
          </a:p>
        </p:txBody>
      </p:sp>
      <p:sp>
        <p:nvSpPr>
          <p:cNvPr id="2" name="文本框 1"/>
          <p:cNvSpPr txBox="1"/>
          <p:nvPr/>
        </p:nvSpPr>
        <p:spPr>
          <a:xfrm>
            <a:off x="623570" y="1196975"/>
            <a:ext cx="10810875" cy="583565"/>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zh-CN" sz="3200">
                <a:latin typeface="金山云技术体" charset="-122"/>
                <a:ea typeface="金山云技术体" charset="-122"/>
                <a:sym typeface="金山云技术体" charset="-122"/>
              </a:rPr>
              <a:t>被老师的话所鼓舞，</a:t>
            </a:r>
            <a:r>
              <a:rPr lang="en-US" altLang="zh-CN" sz="3200">
                <a:latin typeface="金山云技术体" charset="-122"/>
                <a:ea typeface="金山云技术体" charset="-122"/>
                <a:sym typeface="金山云技术体" charset="-122"/>
              </a:rPr>
              <a:t>Lucy</a:t>
            </a:r>
            <a:r>
              <a:rPr lang="zh-CN" altLang="en-US" sz="3200">
                <a:latin typeface="金山云技术体" charset="-122"/>
                <a:ea typeface="金山云技术体" charset="-122"/>
                <a:sym typeface="金山云技术体" charset="-122"/>
              </a:rPr>
              <a:t>举起了小手，小声说，</a:t>
            </a:r>
            <a:r>
              <a:rPr lang="en-US" altLang="zh-CN" sz="3200">
                <a:latin typeface="金山云技术体" charset="-122"/>
                <a:ea typeface="金山云技术体" charset="-122"/>
                <a:sym typeface="金山云技术体" charset="-122"/>
              </a:rPr>
              <a:t>“</a:t>
            </a:r>
            <a:r>
              <a:rPr lang="zh-CN" altLang="en-US" sz="3200">
                <a:latin typeface="金山云技术体" charset="-122"/>
                <a:ea typeface="金山云技术体" charset="-122"/>
                <a:sym typeface="金山云技术体" charset="-122"/>
              </a:rPr>
              <a:t>我来</a:t>
            </a:r>
            <a:r>
              <a:rPr lang="en-US" altLang="zh-CN" sz="3200">
                <a:latin typeface="金山云技术体" charset="-122"/>
                <a:ea typeface="金山云技术体" charset="-122"/>
                <a:sym typeface="金山云技术体" charset="-122"/>
              </a:rPr>
              <a:t>”</a:t>
            </a:r>
            <a:endParaRPr lang="en-US" altLang="zh-CN" sz="3200">
              <a:latin typeface="金山云技术体" charset="-122"/>
              <a:ea typeface="金山云技术体" charset="-122"/>
              <a:sym typeface="金山云技术体" charset="-122"/>
            </a:endParaRPr>
          </a:p>
        </p:txBody>
      </p:sp>
      <p:pic>
        <p:nvPicPr>
          <p:cNvPr id="3" name="图片 2"/>
          <p:cNvPicPr>
            <a:picLocks noChangeAspect="1"/>
          </p:cNvPicPr>
          <p:nvPr/>
        </p:nvPicPr>
        <p:blipFill>
          <a:blip r:embed="rId5"/>
          <a:stretch>
            <a:fillRect/>
          </a:stretch>
        </p:blipFill>
        <p:spPr>
          <a:xfrm>
            <a:off x="9264015" y="1844675"/>
            <a:ext cx="2461260" cy="3285490"/>
          </a:xfrm>
          <a:prstGeom prst="rect">
            <a:avLst/>
          </a:prstGeom>
        </p:spPr>
      </p:pic>
      <p:sp>
        <p:nvSpPr>
          <p:cNvPr id="6" name="等腰三角形 5"/>
          <p:cNvSpPr/>
          <p:nvPr/>
        </p:nvSpPr>
        <p:spPr>
          <a:xfrm>
            <a:off x="1487170" y="1780540"/>
            <a:ext cx="424180" cy="469900"/>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8" name="等腰三角形 7"/>
          <p:cNvSpPr/>
          <p:nvPr/>
        </p:nvSpPr>
        <p:spPr>
          <a:xfrm>
            <a:off x="8112125" y="1700530"/>
            <a:ext cx="424180" cy="469900"/>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11" name="等腰三角形 10"/>
          <p:cNvSpPr/>
          <p:nvPr/>
        </p:nvSpPr>
        <p:spPr>
          <a:xfrm>
            <a:off x="5735955" y="1772920"/>
            <a:ext cx="424180" cy="469900"/>
          </a:xfrm>
          <a:prstGeom prst="triangl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17" name="文本框 16"/>
          <p:cNvSpPr txBox="1"/>
          <p:nvPr/>
        </p:nvSpPr>
        <p:spPr>
          <a:xfrm>
            <a:off x="7823835" y="2493010"/>
            <a:ext cx="1000760"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2800">
                <a:solidFill>
                  <a:schemeClr val="accent2"/>
                </a:solidFill>
              </a:rPr>
              <a:t>语言</a:t>
            </a:r>
            <a:endParaRPr lang="zh-CN" altLang="en-US" sz="2800">
              <a:solidFill>
                <a:schemeClr val="accent2"/>
              </a:solidFill>
            </a:endParaRPr>
          </a:p>
        </p:txBody>
      </p:sp>
      <p:sp>
        <p:nvSpPr>
          <p:cNvPr id="18" name="文本框 17"/>
          <p:cNvSpPr txBox="1"/>
          <p:nvPr/>
        </p:nvSpPr>
        <p:spPr>
          <a:xfrm>
            <a:off x="1415415" y="2564765"/>
            <a:ext cx="1000760"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2800">
                <a:solidFill>
                  <a:schemeClr val="accent2"/>
                </a:solidFill>
              </a:rPr>
              <a:t>心里</a:t>
            </a:r>
            <a:endParaRPr lang="zh-CN" altLang="en-US" sz="2800">
              <a:solidFill>
                <a:schemeClr val="accent2"/>
              </a:solidFill>
            </a:endParaRPr>
          </a:p>
        </p:txBody>
      </p:sp>
      <p:sp>
        <p:nvSpPr>
          <p:cNvPr id="19" name="文本框 18"/>
          <p:cNvSpPr txBox="1"/>
          <p:nvPr/>
        </p:nvSpPr>
        <p:spPr>
          <a:xfrm>
            <a:off x="5473065" y="2564765"/>
            <a:ext cx="1000760"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2800">
                <a:solidFill>
                  <a:schemeClr val="accent2"/>
                </a:solidFill>
              </a:rPr>
              <a:t>肢体</a:t>
            </a:r>
            <a:endParaRPr lang="zh-CN" altLang="en-US" sz="2800">
              <a:solidFill>
                <a:schemeClr val="accent2"/>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linds(horizontal)">
                                      <p:cBhvr>
                                        <p:cTn id="7" dur="500"/>
                                        <p:tgtEl>
                                          <p:spTgt spid="1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linds(horizontal)">
                                      <p:cBhvr>
                                        <p:cTn id="17" dur="500"/>
                                        <p:tgtEl>
                                          <p:spTgt spid="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blinds(horizontal)">
                                      <p:cBhvr>
                                        <p:cTn id="27" dur="500"/>
                                        <p:tgtEl>
                                          <p:spTgt spid="11"/>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blinds(horizontal)">
                                      <p:cBhvr>
                                        <p:cTn id="32" dur="500"/>
                                        <p:tgtEl>
                                          <p:spTgt spid="8"/>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blinds(horizontal)">
                                      <p:cBhvr>
                                        <p:cTn id="37" dur="500"/>
                                        <p:tgtEl>
                                          <p:spTgt spid="18"/>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grpId="0" nodeType="click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blinds(horizontal)">
                                      <p:cBhvr>
                                        <p:cTn id="42" dur="500"/>
                                        <p:tgtEl>
                                          <p:spTgt spid="19"/>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blinds(horizontal)">
                                      <p:cBhvr>
                                        <p:cTn id="47" dur="500"/>
                                        <p:tgtEl>
                                          <p:spTgt spid="17"/>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3" presetClass="entr" presetSubtype="10" dur="500" fill="hold" nodeType="clickEffect">
                                  <p:stCondLst>
                                    <p:cond delay="0"/>
                                  </p:stCondLst>
                                  <p:childTnLst>
                                    <p:set>
                                      <p:cBhvr>
                                        <p:cTn id="51" dur="1" fill="hold">
                                          <p:stCondLst>
                                            <p:cond delay="0"/>
                                          </p:stCondLst>
                                        </p:cTn>
                                        <p:tgtEl>
                                          <p:spTgt spid="16">
                                            <p:txEl>
                                              <p:pRg st="0" end="0"/>
                                            </p:txEl>
                                          </p:spTgt>
                                        </p:tgtEl>
                                        <p:attrNameLst>
                                          <p:attrName>style.visibility</p:attrName>
                                        </p:attrNameLst>
                                      </p:cBhvr>
                                      <p:to>
                                        <p:strVal val="visible"/>
                                      </p:to>
                                    </p:set>
                                    <p:animEffect transition="in" filter="blinds(horizontal)">
                                      <p:cBhvr>
                                        <p:cTn id="52" dur="500"/>
                                        <p:tgtEl>
                                          <p:spTgt spid="16">
                                            <p:txEl>
                                              <p:pRg st="0" end="0"/>
                                            </p:txEl>
                                          </p:spTgt>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3" presetClass="entr" presetSubtype="10" dur="500" fill="hold" nodeType="clickEffect">
                                  <p:stCondLst>
                                    <p:cond delay="0"/>
                                  </p:stCondLst>
                                  <p:childTnLst>
                                    <p:set>
                                      <p:cBhvr>
                                        <p:cTn id="56" dur="1" fill="hold">
                                          <p:stCondLst>
                                            <p:cond delay="0"/>
                                          </p:stCondLst>
                                        </p:cTn>
                                        <p:tgtEl>
                                          <p:spTgt spid="10">
                                            <p:txEl>
                                              <p:pRg st="0" end="0"/>
                                            </p:txEl>
                                          </p:spTgt>
                                        </p:tgtEl>
                                        <p:attrNameLst>
                                          <p:attrName>style.visibility</p:attrName>
                                        </p:attrNameLst>
                                      </p:cBhvr>
                                      <p:to>
                                        <p:strVal val="visible"/>
                                      </p:to>
                                    </p:set>
                                    <p:animEffect transition="in" filter="blinds(horizontal)">
                                      <p:cBhvr>
                                        <p:cTn id="57"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6" grpId="0"/>
      <p:bldP spid="8" grpId="0"/>
      <p:bldP spid="11" grpId="0"/>
      <p:bldP spid="17" grpId="0"/>
      <p:bldP spid="18" grpId="0"/>
      <p:bldP spid="19"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9" name="图片 8"/>
          <p:cNvPicPr>
            <a:picLocks noChangeAspect="1"/>
          </p:cNvPicPr>
          <p:nvPr/>
        </p:nvPicPr>
        <p:blipFill>
          <a:blip r:embed="rId3"/>
          <a:stretch>
            <a:fillRect/>
          </a:stretch>
        </p:blipFill>
        <p:spPr>
          <a:xfrm>
            <a:off x="4258" y="-27305"/>
            <a:ext cx="12187742" cy="6858000"/>
          </a:xfrm>
          <a:prstGeom prst="rect">
            <a:avLst/>
          </a:prstGeom>
        </p:spPr>
      </p:pic>
      <p:pic>
        <p:nvPicPr>
          <p:cNvPr id="12" name="图片 11"/>
          <p:cNvPicPr>
            <a:picLocks noChangeAspect="1"/>
          </p:cNvPicPr>
          <p:nvPr/>
        </p:nvPicPr>
        <p:blipFill>
          <a:blip r:embed="rId4"/>
          <a:stretch>
            <a:fillRect/>
          </a:stretch>
        </p:blipFill>
        <p:spPr>
          <a:xfrm>
            <a:off x="314033" y="260648"/>
            <a:ext cx="1019297" cy="560582"/>
          </a:xfrm>
          <a:prstGeom prst="rect">
            <a:avLst/>
          </a:prstGeom>
        </p:spPr>
      </p:pic>
      <p:sp>
        <p:nvSpPr>
          <p:cNvPr id="10" name="文本框 9"/>
          <p:cNvSpPr txBox="1"/>
          <p:nvPr/>
        </p:nvSpPr>
        <p:spPr>
          <a:xfrm>
            <a:off x="125095" y="3068955"/>
            <a:ext cx="11946255" cy="977265"/>
          </a:xfrm>
          <a:prstGeom prst="rect">
            <a:avLst/>
          </a:prstGeom>
        </p:spPr>
        <p:style>
          <a:lnRef idx="2">
            <a:schemeClr val="dk1"/>
          </a:lnRef>
          <a:fillRef idx="1">
            <a:schemeClr val="lt1"/>
          </a:fillRef>
          <a:effectRef idx="0">
            <a:schemeClr val="dk1"/>
          </a:effectRef>
          <a:fontRef idx="minor">
            <a:schemeClr val="dk1"/>
          </a:fontRef>
        </p:style>
        <p:txBody>
          <a:bodyPr wrap="square" rtlCol="0" anchor="t">
            <a:spAutoFit/>
          </a:bodyPr>
          <a:lstStyle>
            <a:defPPr>
              <a:defRPr lang="zh-CN"/>
            </a:defPPr>
            <a:lvl1pPr algn="l" rtl="0" fontAlgn="base">
              <a:spcBef>
                <a:spcPct val="50000"/>
              </a:spcBef>
              <a:spcAft>
                <a:spcPct val="0"/>
              </a:spcAft>
              <a:buFont typeface="Arial" pitchFamily="34" charset="0"/>
              <a:defRPr b="1" kern="1200">
                <a:solidFill>
                  <a:srgbClr val="000000"/>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000000"/>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000000"/>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000000"/>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000000"/>
                </a:solidFill>
                <a:latin typeface="微软雅黑"/>
                <a:ea typeface="微软雅黑" panose="020b0503020204020204" pitchFamily="34" charset="-122"/>
                <a:cs typeface="+mn-cs"/>
              </a:defRPr>
            </a:lvl5pPr>
            <a:lvl6pPr marL="2286000" algn="l" defTabSz="914400" rtl="0" eaLnBrk="1" latinLnBrk="0" hangingPunct="1">
              <a:defRPr b="1" kern="1200">
                <a:solidFill>
                  <a:srgbClr val="000000"/>
                </a:solidFill>
                <a:latin typeface="微软雅黑"/>
                <a:ea typeface="微软雅黑" panose="020b0503020204020204" pitchFamily="34" charset="-122"/>
                <a:cs typeface="+mn-cs"/>
              </a:defRPr>
            </a:lvl6pPr>
            <a:lvl7pPr marL="2743200" algn="l" defTabSz="914400" rtl="0" eaLnBrk="1" latinLnBrk="0" hangingPunct="1">
              <a:defRPr b="1" kern="1200">
                <a:solidFill>
                  <a:srgbClr val="000000"/>
                </a:solidFill>
                <a:latin typeface="微软雅黑"/>
                <a:ea typeface="微软雅黑" panose="020b0503020204020204" pitchFamily="34" charset="-122"/>
                <a:cs typeface="+mn-cs"/>
              </a:defRPr>
            </a:lvl7pPr>
            <a:lvl8pPr marL="3200400" algn="l" defTabSz="914400" rtl="0" eaLnBrk="1" latinLnBrk="0" hangingPunct="1">
              <a:defRPr b="1" kern="1200">
                <a:solidFill>
                  <a:srgbClr val="000000"/>
                </a:solidFill>
                <a:latin typeface="微软雅黑"/>
                <a:ea typeface="微软雅黑" panose="020b0503020204020204" pitchFamily="34" charset="-122"/>
                <a:cs typeface="+mn-cs"/>
              </a:defRPr>
            </a:lvl8pPr>
            <a:lvl9pPr marL="3657600" algn="l" defTabSz="914400" rtl="0" eaLnBrk="1" latinLnBrk="0" hangingPunct="1">
              <a:defRPr b="1" kern="1200">
                <a:solidFill>
                  <a:srgbClr val="000000"/>
                </a:solidFill>
                <a:latin typeface="微软雅黑"/>
                <a:ea typeface="微软雅黑" panose="020b0503020204020204" pitchFamily="34" charset="-122"/>
                <a:cs typeface="+mn-cs"/>
              </a:defRPr>
            </a:lvl9pPr>
          </a:lstStyle>
          <a:p>
            <a:pPr marL="0" indent="0" algn="just">
              <a:lnSpc>
                <a:spcPct val="90000"/>
              </a:lnSpc>
              <a:buFont typeface="+mj-lt"/>
              <a:buNone/>
            </a:pPr>
            <a:r>
              <a:rPr lang="en-US" altLang="zh-CN" sz="3200" i="1" smtClean="0">
                <a:latin typeface="Calibri" panose="020f0502020204030204" pitchFamily="34" charset="0"/>
                <a:cs typeface="Calibri" panose="020f0502020204030204" pitchFamily="34" charset="0"/>
                <a:sym typeface="+mn-ea"/>
              </a:rPr>
              <a:t>Having fought for years, the soldier returned to his home, only to find his wife had gone with someone else</a:t>
            </a:r>
            <a:endParaRPr lang="en-US" altLang="zh-CN" sz="3200" i="1" smtClean="0">
              <a:latin typeface="Calibri" panose="020f0502020204030204" pitchFamily="34" charset="0"/>
              <a:cs typeface="Calibri" panose="020f0502020204030204" pitchFamily="34" charset="0"/>
              <a:sym typeface="+mn-ea"/>
            </a:endParaRPr>
          </a:p>
        </p:txBody>
      </p:sp>
      <p:sp>
        <p:nvSpPr>
          <p:cNvPr id="16" name="文本框 15"/>
          <p:cNvSpPr txBox="1"/>
          <p:nvPr/>
        </p:nvSpPr>
        <p:spPr>
          <a:xfrm>
            <a:off x="767715" y="217805"/>
            <a:ext cx="9250045" cy="645160"/>
          </a:xfrm>
          <a:prstGeom prst="rect">
            <a:avLst/>
          </a:prstGeom>
          <a:solidFill>
            <a:srgbClr val="9FF6F9"/>
          </a:solid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3600">
                <a:solidFill>
                  <a:srgbClr val="FF0000"/>
                </a:solidFill>
                <a:latin typeface="微软雅黑" panose="020b0503020204020204" pitchFamily="34" charset="-122"/>
                <a:sym typeface="+mn-ea"/>
              </a:rPr>
              <a:t>句型</a:t>
            </a:r>
            <a:r>
              <a:rPr lang="en-US" altLang="zh-CN" sz="3600">
                <a:solidFill>
                  <a:srgbClr val="FF0000"/>
                </a:solidFill>
                <a:latin typeface="微软雅黑" panose="020b0503020204020204" pitchFamily="34" charset="-122"/>
                <a:sym typeface="+mn-ea"/>
              </a:rPr>
              <a:t>5.having done +</a:t>
            </a:r>
            <a:r>
              <a:rPr lang="zh-CN" altLang="en-US" sz="3600">
                <a:solidFill>
                  <a:srgbClr val="FF0000"/>
                </a:solidFill>
                <a:latin typeface="微软雅黑" panose="020b0503020204020204" pitchFamily="34" charset="-122"/>
                <a:sym typeface="+mn-ea"/>
              </a:rPr>
              <a:t>谓语动词</a:t>
            </a:r>
            <a:endParaRPr lang="en-US" altLang="zh-CN" sz="3600" b="1">
              <a:solidFill>
                <a:srgbClr val="FF0000"/>
              </a:solidFill>
              <a:latin typeface="微软雅黑" panose="020b0503020204020204" pitchFamily="34" charset="-122"/>
              <a:sym typeface="+mn-ea"/>
            </a:endParaRPr>
          </a:p>
        </p:txBody>
      </p:sp>
      <p:sp>
        <p:nvSpPr>
          <p:cNvPr id="2" name="文本框 1"/>
          <p:cNvSpPr txBox="1"/>
          <p:nvPr/>
        </p:nvSpPr>
        <p:spPr>
          <a:xfrm>
            <a:off x="623570" y="1196975"/>
            <a:ext cx="10810875" cy="583565"/>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sz="3200">
                <a:latin typeface="金山云技术体" charset="-122"/>
                <a:ea typeface="金山云技术体" charset="-122"/>
                <a:sym typeface="金山云技术体" charset="-122"/>
              </a:rPr>
              <a:t>战争结束后，战士回到家中</a:t>
            </a:r>
            <a:r>
              <a:rPr lang="en-US" altLang="zh-CN" sz="3200">
                <a:latin typeface="金山云技术体" charset="-122"/>
                <a:ea typeface="金山云技术体" charset="-122"/>
                <a:sym typeface="金山云技术体" charset="-122"/>
              </a:rPr>
              <a:t>...</a:t>
            </a:r>
            <a:endParaRPr lang="en-US" altLang="zh-CN" sz="3200">
              <a:latin typeface="金山云技术体" charset="-122"/>
              <a:ea typeface="金山云技术体" charset="-122"/>
              <a:sym typeface="金山云技术体" charset="-122"/>
            </a:endParaRPr>
          </a:p>
        </p:txBody>
      </p:sp>
      <p:sp>
        <p:nvSpPr>
          <p:cNvPr id="4" name="矩形 3"/>
          <p:cNvSpPr/>
          <p:nvPr/>
        </p:nvSpPr>
        <p:spPr>
          <a:xfrm>
            <a:off x="191135" y="3141345"/>
            <a:ext cx="2520315" cy="503555"/>
          </a:xfrm>
          <a:prstGeom prst="rect">
            <a:avLst/>
          </a:prstGeom>
          <a:noFill/>
          <a:ln w="57150">
            <a:solidFill>
              <a:srgbClr val="FFC000"/>
            </a:solidFill>
          </a:ln>
          <a:extLst>
            <a:ext uri="{909E8E84-426E-40DD-AFC4-6F175D3DCCD1}">
              <a14:hiddenFill xmlns:a14="http://schemas.microsoft.com/office/drawing/2010/main">
                <a:solidFill>
                  <a:srgbClr val="FFFFFF"/>
                </a:solidFill>
              </a14:hiddenFill>
            </a:ext>
          </a:extLst>
        </p:spPr>
        <p:style>
          <a:lnRef idx="2">
            <a:schemeClr val="accent2">
              <a:shade val="50000"/>
            </a:schemeClr>
          </a:lnRef>
          <a:fillRef idx="1">
            <a:schemeClr val="accent2"/>
          </a:fillRef>
          <a:effectRef idx="0">
            <a:schemeClr val="accent2"/>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5" name="矩形 4"/>
          <p:cNvSpPr/>
          <p:nvPr/>
        </p:nvSpPr>
        <p:spPr>
          <a:xfrm>
            <a:off x="6167755" y="3068955"/>
            <a:ext cx="2016125" cy="599440"/>
          </a:xfrm>
          <a:prstGeom prst="rect">
            <a:avLst/>
          </a:prstGeom>
          <a:noFill/>
          <a:ln w="57150">
            <a:solidFill>
              <a:srgbClr val="FFC000"/>
            </a:solidFill>
          </a:ln>
          <a:extLst>
            <a:ext uri="{909E8E84-426E-40DD-AFC4-6F175D3DCCD1}">
              <a14:hiddenFill xmlns:a14="http://schemas.microsoft.com/office/drawing/2010/main">
                <a:solidFill>
                  <a:srgbClr val="FFFFFF"/>
                </a:solidFill>
              </a14:hiddenFill>
            </a:ext>
          </a:extLst>
        </p:spPr>
        <p:style>
          <a:lnRef idx="2">
            <a:schemeClr val="accent2">
              <a:shade val="50000"/>
            </a:schemeClr>
          </a:lnRef>
          <a:fillRef idx="1">
            <a:schemeClr val="accent2"/>
          </a:fillRef>
          <a:effectRef idx="0">
            <a:schemeClr val="accent2"/>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7" name="矩形 6"/>
          <p:cNvSpPr/>
          <p:nvPr/>
        </p:nvSpPr>
        <p:spPr>
          <a:xfrm>
            <a:off x="9802495" y="3131820"/>
            <a:ext cx="2152015" cy="408940"/>
          </a:xfrm>
          <a:prstGeom prst="rect">
            <a:avLst/>
          </a:prstGeom>
          <a:noFill/>
          <a:ln w="57150">
            <a:solidFill>
              <a:srgbClr val="FFC000"/>
            </a:solidFill>
          </a:ln>
          <a:extLst>
            <a:ext uri="{909E8E84-426E-40DD-AFC4-6F175D3DCCD1}">
              <a14:hiddenFill xmlns:a14="http://schemas.microsoft.com/office/drawing/2010/main">
                <a:solidFill>
                  <a:srgbClr val="FFFFFF"/>
                </a:solidFill>
              </a14:hiddenFill>
            </a:ext>
          </a:extLst>
        </p:spPr>
        <p:style>
          <a:lnRef idx="2">
            <a:schemeClr val="accent2">
              <a:shade val="50000"/>
            </a:schemeClr>
          </a:lnRef>
          <a:fillRef idx="1">
            <a:schemeClr val="accent2"/>
          </a:fillRef>
          <a:effectRef idx="0">
            <a:schemeClr val="accent2"/>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blinds(horizontal)">
                                      <p:cBhvr>
                                        <p:cTn id="12" dur="500"/>
                                        <p:tgtEl>
                                          <p:spTgt spid="1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6">
                                            <p:txEl>
                                              <p:pRg st="0" end="0"/>
                                            </p:txEl>
                                          </p:spTgt>
                                        </p:tgtEl>
                                        <p:attrNameLst>
                                          <p:attrName>style.visibility</p:attrName>
                                        </p:attrNameLst>
                                      </p:cBhvr>
                                      <p:to>
                                        <p:strVal val="visible"/>
                                      </p:to>
                                    </p:set>
                                    <p:animEffect transition="in" filter="blinds(horizontal)">
                                      <p:cBhvr>
                                        <p:cTn id="17" dur="500"/>
                                        <p:tgtEl>
                                          <p:spTgt spid="16">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blinds(horizontal)">
                                      <p:cBhvr>
                                        <p:cTn id="22" dur="500"/>
                                        <p:tgtEl>
                                          <p:spTgt spid="10">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blinds(horizontal)">
                                      <p:cBhvr>
                                        <p:cTn id="27" dur="500"/>
                                        <p:tgtEl>
                                          <p:spTgt spid="4"/>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blinds(horizontal)">
                                      <p:cBhvr>
                                        <p:cTn id="32" dur="500"/>
                                        <p:tgtEl>
                                          <p:spTgt spid="5"/>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 presetClass="entr" presetSubtype="0" dur="1"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4" grpId="0"/>
      <p:bldP spid="5" grpId="0"/>
      <p:bldP spid="7"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sz="3110" b="1">
                <a:solidFill>
                  <a:srgbClr val="FF0000"/>
                </a:solidFill>
              </a:rPr>
              <a:t>二.添加修饰成分，做到生动描写</a:t>
            </a:r>
            <a:br>
              <a:rPr lang="zh-CN" altLang="en-US" sz="3110" b="1">
                <a:solidFill>
                  <a:srgbClr val="FF0000"/>
                </a:solidFill>
              </a:rPr>
            </a:br>
            <a:br>
              <a:rPr lang="zh-CN" altLang="en-US" sz="3110" b="1">
                <a:solidFill>
                  <a:srgbClr val="FF0000"/>
                </a:solidFill>
              </a:rPr>
            </a:br>
            <a:r>
              <a:rPr lang="zh-CN" altLang="en-US" sz="3110" b="1">
                <a:solidFill>
                  <a:srgbClr val="FF0000"/>
                </a:solidFill>
              </a:rPr>
              <a:t>1.可以添加介词短语或者副词来修饰动词。</a:t>
            </a:r>
            <a:endParaRPr lang="zh-CN" altLang="en-US" sz="3110" b="1">
              <a:solidFill>
                <a:srgbClr val="FF0000"/>
              </a:solidFill>
            </a:endParaRPr>
          </a:p>
        </p:txBody>
      </p:sp>
      <p:sp>
        <p:nvSpPr>
          <p:cNvPr id="3" name="内容占位符 2"/>
          <p:cNvSpPr>
            <a:spLocks noGrp="1"/>
          </p:cNvSpPr>
          <p:nvPr>
            <p:ph idx="1"/>
          </p:nvPr>
        </p:nvSpPr>
        <p:spPr>
          <a:xfrm>
            <a:off x="838200" y="1825625"/>
            <a:ext cx="11384915" cy="4351655"/>
          </a:xfrm>
        </p:spPr>
        <p:txBody>
          <a:bodyPr>
            <a:normAutofit fontScale="97500"/>
          </a:bodyPr>
          <a:lstStyle/>
          <a:p>
            <a:pPr fontAlgn="auto">
              <a:lnSpc>
                <a:spcPct val="150000"/>
              </a:lnSpc>
            </a:pPr>
            <a:r>
              <a:rPr lang="zh-CN" altLang="en-US" b="1" smtClean="0"/>
              <a:t>①with+情感名词的搭配：</a:t>
            </a:r>
            <a:endParaRPr lang="zh-CN" altLang="en-US" b="1" smtClean="0"/>
          </a:p>
          <a:p>
            <a:pPr fontAlgn="auto">
              <a:lnSpc>
                <a:spcPct val="150000"/>
              </a:lnSpc>
            </a:pPr>
            <a:r>
              <a:rPr lang="zh-CN" altLang="en-US" b="1" smtClean="0"/>
              <a:t>with delight/excitement/ pleasure/ happiness/joy/satisfaction /anger/rage/patience/fear/terror/embarrassment/pride /caution/care/patience/certainty</a:t>
            </a:r>
            <a:endParaRPr lang="zh-CN" altLang="en-US" b="1" smtClean="0"/>
          </a:p>
          <a:p>
            <a:pPr fontAlgn="auto">
              <a:lnSpc>
                <a:spcPct val="150000"/>
              </a:lnSpc>
            </a:pPr>
            <a:r>
              <a:rPr lang="zh-CN" altLang="en-US" b="1" smtClean="0"/>
              <a:t>如：Her eyes shone</a:t>
            </a:r>
            <a:r>
              <a:rPr lang="en-US" altLang="zh-CN" b="1" smtClean="0"/>
              <a:t>_________________      </a:t>
            </a:r>
            <a:r>
              <a:rPr lang="zh-CN" altLang="en-US" b="1" smtClean="0"/>
              <a:t>眼睛中闪烁着兴奋的光芒。</a:t>
            </a:r>
            <a:endParaRPr lang="zh-CN" altLang="en-US" b="1" smtClean="0"/>
          </a:p>
          <a:p>
            <a:pPr fontAlgn="auto">
              <a:lnSpc>
                <a:spcPct val="150000"/>
              </a:lnSpc>
            </a:pPr>
            <a:r>
              <a:rPr lang="zh-CN" altLang="en-US" b="1" smtClean="0"/>
              <a:t>，</a:t>
            </a:r>
            <a:endParaRPr lang="zh-CN" altLang="en-US" b="1"/>
          </a:p>
        </p:txBody>
      </p:sp>
      <p:sp>
        <p:nvSpPr>
          <p:cNvPr id="4" name="文本框 3"/>
          <p:cNvSpPr txBox="1"/>
          <p:nvPr/>
        </p:nvSpPr>
        <p:spPr>
          <a:xfrm>
            <a:off x="4223385" y="4436745"/>
            <a:ext cx="3221355" cy="52197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mtClean="0">
                <a:sym typeface="+mn-ea"/>
              </a:rPr>
              <a:t> </a:t>
            </a:r>
            <a:r>
              <a:rPr lang="zh-CN" altLang="en-US" sz="2800" smtClean="0">
                <a:solidFill>
                  <a:srgbClr val="FF0000"/>
                </a:solidFill>
                <a:sym typeface="+mn-ea"/>
              </a:rPr>
              <a:t>with excitement.</a:t>
            </a:r>
            <a:endParaRPr lang="zh-CN" altLang="en-US" sz="2800">
              <a:solidFill>
                <a:srgbClr val="FF0000"/>
              </a:solidFill>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par>
                                <p:cTn id="13" presetID="3" presetClass="entr" presetSubtype="10" dur="50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dur="50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3" presetClass="entr" presetSubtype="10" dur="50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Effect transition="in" filter="blinds(horizontal)">
                                      <p:cBhvr>
                                        <p:cTn id="23"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838200" y="905510"/>
            <a:ext cx="11739245" cy="5271770"/>
          </a:xfrm>
        </p:spPr>
        <p:txBody>
          <a:bodyPr>
            <a:normAutofit/>
          </a:bodyPr>
          <a:lstStyle/>
          <a:p>
            <a:pPr fontAlgn="auto">
              <a:lnSpc>
                <a:spcPct val="150000"/>
              </a:lnSpc>
            </a:pPr>
            <a:r>
              <a:rPr lang="zh-CN" altLang="en-US" b="1"/>
              <a:t>②with+身体部位 </a:t>
            </a:r>
            <a:endParaRPr lang="zh-CN" altLang="en-US" b="1"/>
          </a:p>
          <a:p>
            <a:pPr fontAlgn="auto">
              <a:lnSpc>
                <a:spcPct val="150000"/>
              </a:lnSpc>
            </a:pPr>
            <a:r>
              <a:rPr lang="zh-CN" altLang="en-US" b="1"/>
              <a:t>with its hungry red eyes/ its sharp teeth/her shaky hand/her pale lips</a:t>
            </a:r>
            <a:endParaRPr lang="zh-CN" altLang="en-US" b="1"/>
          </a:p>
          <a:p>
            <a:pPr fontAlgn="auto">
              <a:lnSpc>
                <a:spcPct val="150000"/>
              </a:lnSpc>
            </a:pPr>
            <a:r>
              <a:rPr lang="zh-CN" altLang="en-US" b="1"/>
              <a:t>The ferocious wolf stared at Mac </a:t>
            </a:r>
            <a:r>
              <a:rPr lang="zh-CN" altLang="en-US" b="1">
                <a:solidFill>
                  <a:srgbClr val="FF0000"/>
                </a:solidFill>
              </a:rPr>
              <a:t>with its hungry red eyes.</a:t>
            </a:r>
            <a:endParaRPr lang="zh-CN" altLang="en-US" b="1">
              <a:solidFill>
                <a:srgbClr val="FF0000"/>
              </a:solidFill>
            </a:endParaRPr>
          </a:p>
          <a:p>
            <a:pPr fontAlgn="auto">
              <a:lnSpc>
                <a:spcPct val="150000"/>
              </a:lnSpc>
            </a:pPr>
            <a:endParaRPr lang="zh-CN" altLang="en-US" b="1"/>
          </a:p>
          <a:p>
            <a:pPr fontAlgn="auto">
              <a:lnSpc>
                <a:spcPct val="150000"/>
              </a:lnSpc>
            </a:pPr>
            <a:r>
              <a:rPr lang="zh-CN" altLang="en-US" b="1"/>
              <a:t>She kissed Oliver </a:t>
            </a:r>
            <a:r>
              <a:rPr lang="zh-CN" altLang="en-US" b="1">
                <a:solidFill>
                  <a:srgbClr val="FF0000"/>
                </a:solidFill>
              </a:rPr>
              <a:t>with her pale lips. </a:t>
            </a:r>
            <a:endParaRPr lang="zh-CN" altLang="en-US" b="1">
              <a:solidFill>
                <a:srgbClr val="FF0000"/>
              </a:solidFill>
            </a:endParaRPr>
          </a:p>
          <a:p>
            <a:pPr fontAlgn="auto">
              <a:lnSpc>
                <a:spcPct val="150000"/>
              </a:lnSpc>
            </a:pPr>
            <a:endParaRPr lang="zh-CN" altLang="en-US" b="1"/>
          </a:p>
        </p:txBody>
      </p:sp>
      <p:pic>
        <p:nvPicPr>
          <p:cNvPr id="2" name="Picture 2"/>
          <p:cNvPicPr>
            <a:picLocks noChangeAspect="1"/>
          </p:cNvPicPr>
          <p:nvPr/>
        </p:nvPicPr>
        <p:blipFill>
          <a:blip r:embed="rId2"/>
          <a:stretch>
            <a:fillRect/>
          </a:stretch>
        </p:blipFill>
        <p:spPr>
          <a:xfrm flipH="1">
            <a:off x="11531600" y="12217400"/>
            <a:ext cx="0" cy="0"/>
          </a:xfrm>
          <a:prstGeom prst="rect">
            <a:avLst/>
          </a:prstGeom>
          <a:ln>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335280" y="764540"/>
            <a:ext cx="11697335" cy="4351655"/>
          </a:xfrm>
        </p:spPr>
        <p:txBody>
          <a:bodyPr/>
          <a:lstStyle/>
          <a:p>
            <a:pPr fontAlgn="auto">
              <a:lnSpc>
                <a:spcPct val="150000"/>
              </a:lnSpc>
            </a:pPr>
            <a:r>
              <a:rPr lang="zh-CN" altLang="en-US" b="1" smtClean="0"/>
              <a:t>③in+名词  in surprise/amazement/shock/sorrow伤心</a:t>
            </a:r>
            <a:endParaRPr lang="zh-CN" altLang="en-US" b="1" smtClean="0"/>
          </a:p>
          <a:p>
            <a:pPr fontAlgn="auto">
              <a:lnSpc>
                <a:spcPct val="150000"/>
              </a:lnSpc>
            </a:pPr>
            <a:r>
              <a:rPr lang="zh-CN" altLang="en-US" b="1" smtClean="0"/>
              <a:t>           in a high /low / sweet/loud/soft /weak voice 用..的嗓音</a:t>
            </a:r>
            <a:endParaRPr lang="zh-CN" altLang="en-US" b="1" smtClean="0"/>
          </a:p>
          <a:p>
            <a:pPr marL="0" indent="0" fontAlgn="auto">
              <a:lnSpc>
                <a:spcPct val="150000"/>
              </a:lnSpc>
              <a:buNone/>
            </a:pPr>
            <a:r>
              <a:rPr lang="zh-CN" altLang="en-US" b="1" smtClean="0"/>
              <a:t>In a tone of surprise /curiosity /impatience /regret /command命令/sarcasm讽刺   用...的语气 </a:t>
            </a:r>
            <a:endParaRPr lang="zh-CN" altLang="en-US" b="1" smtClean="0"/>
          </a:p>
          <a:p>
            <a:pPr fontAlgn="auto">
              <a:lnSpc>
                <a:spcPct val="150000"/>
              </a:lnSpc>
            </a:pPr>
            <a:r>
              <a:rPr lang="zh-CN" altLang="en-US" b="1" smtClean="0"/>
              <a:t>如：He gazed at me</a:t>
            </a:r>
            <a:r>
              <a:rPr lang="en-US" altLang="zh-CN" b="1" smtClean="0"/>
              <a:t>________________</a:t>
            </a:r>
            <a:r>
              <a:rPr lang="zh-CN" altLang="en-US" b="1" smtClean="0"/>
              <a:t>（惊讶地）</a:t>
            </a:r>
            <a:endParaRPr lang="zh-CN" altLang="en-US" b="1">
              <a:solidFill>
                <a:srgbClr val="FF0000"/>
              </a:solidFill>
            </a:endParaRPr>
          </a:p>
        </p:txBody>
      </p:sp>
      <p:sp>
        <p:nvSpPr>
          <p:cNvPr id="4" name="TextBox 3"/>
          <p:cNvSpPr txBox="1"/>
          <p:nvPr/>
        </p:nvSpPr>
        <p:spPr>
          <a:xfrm>
            <a:off x="4151784" y="3789040"/>
            <a:ext cx="2808312" cy="52322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zh-CN" altLang="en-US" sz="2800" smtClean="0">
                <a:solidFill>
                  <a:srgbClr val="FF0000"/>
                </a:solidFill>
              </a:rPr>
              <a:t>in surprise.</a:t>
            </a:r>
            <a:endParaRPr lang="zh-CN" alt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dur="1"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dur="1"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p:stCondLst>
                              <p:cond delay="0"/>
                            </p:stCondLst>
                            <p:childTnLst>
                              <p:par>
                                <p:cTn id="15" presetID="1" presetClass="entr" presetSubtype="0" dur="1"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p:cNvSpPr>
            <a:spLocks noGrp="1"/>
          </p:cNvSpPr>
          <p:nvPr>
            <p:ph idx="1"/>
          </p:nvPr>
        </p:nvSpPr>
        <p:spPr>
          <a:xfrm>
            <a:off x="405765" y="764540"/>
            <a:ext cx="11518265" cy="4351655"/>
          </a:xfrm>
        </p:spPr>
        <p:txBody>
          <a:bodyPr>
            <a:noAutofit/>
          </a:bodyPr>
          <a:lstStyle/>
          <a:p>
            <a:pPr fontAlgn="auto">
              <a:lnSpc>
                <a:spcPct val="150000"/>
              </a:lnSpc>
            </a:pPr>
            <a:r>
              <a:rPr lang="en-US" altLang="zh-CN" sz="3200" b="1" smtClean="0"/>
              <a:t>(4)</a:t>
            </a:r>
            <a:r>
              <a:rPr lang="zh-CN" altLang="en-US" sz="3200" b="1" smtClean="0"/>
              <a:t>副词 </a:t>
            </a:r>
            <a:r>
              <a:rPr lang="zh-CN" altLang="en-US" sz="3200" b="1"/>
              <a:t>suddenly /immediately /instantly /rapidly /firmly /slowly /angrily/happily/excitedly/</a:t>
            </a:r>
            <a:endParaRPr lang="zh-CN" altLang="en-US" sz="3200" b="1"/>
          </a:p>
          <a:p>
            <a:pPr fontAlgn="auto">
              <a:lnSpc>
                <a:spcPct val="150000"/>
              </a:lnSpc>
            </a:pPr>
            <a:r>
              <a:rPr lang="zh-CN" altLang="en-US" sz="3200" b="1"/>
              <a:t>如：He</a:t>
            </a:r>
            <a:r>
              <a:rPr lang="zh-CN" altLang="en-US" sz="3200" b="1">
                <a:solidFill>
                  <a:srgbClr val="FF0000"/>
                </a:solidFill>
              </a:rPr>
              <a:t> carefully</a:t>
            </a:r>
            <a:r>
              <a:rPr lang="zh-CN" altLang="en-US" sz="3200" b="1"/>
              <a:t> jumped over the broken glasses.</a:t>
            </a:r>
            <a:endParaRPr lang="zh-CN" altLang="en-US" sz="3200" b="1"/>
          </a:p>
          <a:p>
            <a:pPr fontAlgn="auto">
              <a:lnSpc>
                <a:spcPct val="150000"/>
              </a:lnSpc>
            </a:pPr>
            <a:r>
              <a:rPr lang="zh-CN" altLang="en-US" sz="3200" b="1"/>
              <a:t>此处也可以把副词carefully提高句首，强调他的小心，效果更好。</a:t>
            </a:r>
            <a:endParaRPr lang="zh-CN" altLang="en-US" sz="3200" b="1"/>
          </a:p>
          <a:p>
            <a:pPr fontAlgn="auto">
              <a:lnSpc>
                <a:spcPct val="150000"/>
              </a:lnSpc>
            </a:pPr>
            <a:r>
              <a:rPr lang="zh-CN" altLang="en-US" sz="3200" b="1"/>
              <a:t>高分表达：</a:t>
            </a:r>
            <a:r>
              <a:rPr lang="zh-CN" altLang="en-US" sz="3200" b="1">
                <a:solidFill>
                  <a:srgbClr val="FF0000"/>
                </a:solidFill>
              </a:rPr>
              <a:t>Carefully，</a:t>
            </a:r>
            <a:r>
              <a:rPr lang="zh-CN" altLang="en-US" sz="3200" b="1"/>
              <a:t>he jumped over the broken glasses.</a:t>
            </a:r>
            <a:endParaRPr lang="zh-CN" altLang="en-US" sz="3200" b="1"/>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9" name="图片 8"/>
          <p:cNvPicPr>
            <a:picLocks noChangeAspect="1"/>
          </p:cNvPicPr>
          <p:nvPr/>
        </p:nvPicPr>
        <p:blipFill>
          <a:blip r:embed="rId2"/>
          <a:stretch>
            <a:fillRect/>
          </a:stretch>
        </p:blipFill>
        <p:spPr>
          <a:xfrm>
            <a:off x="4258" y="0"/>
            <a:ext cx="12187742" cy="6858000"/>
          </a:xfrm>
          <a:prstGeom prst="rect">
            <a:avLst/>
          </a:prstGeom>
        </p:spPr>
      </p:pic>
      <p:sp>
        <p:nvSpPr>
          <p:cNvPr id="10" name="文本框 9"/>
          <p:cNvSpPr txBox="1"/>
          <p:nvPr/>
        </p:nvSpPr>
        <p:spPr>
          <a:xfrm>
            <a:off x="6350" y="0"/>
            <a:ext cx="12185650" cy="6196330"/>
          </a:xfrm>
          <a:prstGeom prst="rect">
            <a:avLst/>
          </a:prstGeom>
          <a:solidFill>
            <a:schemeClr val="accent6">
              <a:lumMod val="20000"/>
              <a:lumOff val="80000"/>
              <a:alpha val="75000"/>
            </a:schemeClr>
          </a:solidFill>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algn="just">
              <a:lnSpc>
                <a:spcPct val="90000"/>
              </a:lnSpc>
            </a:pPr>
            <a:r>
              <a:rPr lang="en-US" altLang="zh-CN" sz="3200" b="1">
                <a:latin typeface="Calibri" panose="020f0502020204030204" pitchFamily="34" charset="0"/>
                <a:cs typeface="Calibri" panose="020f0502020204030204" pitchFamily="34" charset="0"/>
                <a:sym typeface="+mn-ea"/>
              </a:rPr>
              <a:t>Scene </a:t>
            </a:r>
            <a:r>
              <a:rPr lang="en-US" sz="3200" b="1">
                <a:latin typeface="Calibri" panose="020f0502020204030204" pitchFamily="34" charset="0"/>
                <a:cs typeface="Calibri" panose="020f0502020204030204" pitchFamily="34" charset="0"/>
                <a:sym typeface="+mn-ea"/>
              </a:rPr>
              <a:t>2 荒野求救   (2016.10 浙江卷)</a:t>
            </a:r>
            <a:endParaRPr lang="en-US" sz="3200" b="1">
              <a:latin typeface="Calibri" panose="020f0502020204030204" pitchFamily="34" charset="0"/>
              <a:cs typeface="Calibri" panose="020f0502020204030204" pitchFamily="34" charset="0"/>
              <a:sym typeface="+mn-ea"/>
            </a:endParaRPr>
          </a:p>
          <a:p>
            <a:pPr algn="just">
              <a:lnSpc>
                <a:spcPct val="90000"/>
              </a:lnSpc>
            </a:pPr>
            <a:r>
              <a:rPr lang="en-US" altLang="zh-CN" sz="3200">
                <a:solidFill>
                  <a:sysClr val="windowText" lastClr="000000"/>
                </a:solidFill>
                <a:latin typeface="Calibri" panose="020f0502020204030204" pitchFamily="34" charset="0"/>
                <a:ea typeface="+mn-ea"/>
                <a:cs typeface="Calibri" panose="020f0502020204030204" pitchFamily="34" charset="0"/>
                <a:sym typeface="+mn-ea"/>
              </a:rPr>
              <a:t>     During an adventure, Jane quarreled with her husband Tom and got lost in the forest. Then, she </a:t>
            </a:r>
            <a:r>
              <a:rPr lang="en-US" altLang="zh-CN" sz="3200" i="1" u="sng">
                <a:solidFill>
                  <a:srgbClr val="FF0000"/>
                </a:solidFill>
                <a:latin typeface="Calibri" panose="020f0502020204030204" pitchFamily="34" charset="0"/>
                <a:ea typeface="+mn-ea"/>
                <a:cs typeface="Calibri" panose="020f0502020204030204" pitchFamily="34" charset="0"/>
                <a:sym typeface="+mn-ea"/>
              </a:rPr>
              <a:t>tried her best to attract the attention of the helicopter. Finally, she was saved and reunited with Tom.</a:t>
            </a:r>
            <a:endParaRPr lang="en-US" altLang="zh-CN" sz="3200" i="1" u="sng">
              <a:solidFill>
                <a:srgbClr val="FF0000"/>
              </a:solidFill>
              <a:latin typeface="Calibri" panose="020f0502020204030204" pitchFamily="34" charset="0"/>
              <a:ea typeface="+mn-ea"/>
              <a:cs typeface="Calibri" panose="020f0502020204030204" pitchFamily="34" charset="0"/>
              <a:sym typeface="+mn-ea"/>
            </a:endParaRPr>
          </a:p>
          <a:p>
            <a:pPr algn="just">
              <a:lnSpc>
                <a:spcPct val="90000"/>
              </a:lnSpc>
            </a:pPr>
            <a:r>
              <a:rPr lang="en-US" altLang="zh-CN" sz="3200">
                <a:solidFill>
                  <a:sysClr val="windowText" lastClr="000000"/>
                </a:solidFill>
                <a:latin typeface="Calibri" panose="020f0502020204030204" pitchFamily="34" charset="0"/>
                <a:ea typeface="+mn-ea"/>
                <a:cs typeface="Calibri" panose="020f0502020204030204" pitchFamily="34" charset="0"/>
                <a:sym typeface="+mn-ea"/>
              </a:rPr>
              <a:t>      A few minutes later, </a:t>
            </a:r>
            <a:r>
              <a:rPr lang="en-US" altLang="zh-CN" sz="3200" i="1" u="sng">
                <a:solidFill>
                  <a:srgbClr val="FF0000"/>
                </a:solidFill>
                <a:latin typeface="Calibri" panose="020f0502020204030204" pitchFamily="34" charset="0"/>
                <a:ea typeface="+mn-ea"/>
                <a:cs typeface="Calibri" panose="020f0502020204030204" pitchFamily="34" charset="0"/>
                <a:sym typeface="+mn-ea"/>
              </a:rPr>
              <a:t>another helicopter flew overhead.</a:t>
            </a:r>
            <a:r>
              <a:rPr lang="en-US" altLang="zh-CN" sz="3200">
                <a:solidFill>
                  <a:sysClr val="windowText" lastClr="000000"/>
                </a:solidFill>
                <a:latin typeface="Calibri" panose="020f0502020204030204" pitchFamily="34" charset="0"/>
                <a:ea typeface="+mn-ea"/>
                <a:cs typeface="Calibri" panose="020f0502020204030204" pitchFamily="34" charset="0"/>
                <a:sym typeface="+mn-ea"/>
              </a:rPr>
              <a:t> Jane </a:t>
            </a:r>
            <a:r>
              <a:rPr lang="en-US" altLang="zh-CN" sz="3200" i="1" u="sng">
                <a:solidFill>
                  <a:srgbClr val="FF0000"/>
                </a:solidFill>
                <a:latin typeface="Calibri" panose="020f0502020204030204" pitchFamily="34" charset="0"/>
                <a:ea typeface="+mn-ea"/>
                <a:cs typeface="Calibri" panose="020f0502020204030204" pitchFamily="34" charset="0"/>
                <a:sym typeface="+mn-ea"/>
              </a:rPr>
              <a:t>took off her yellow blouse</a:t>
            </a:r>
            <a:r>
              <a:rPr lang="en-US" altLang="zh-CN" sz="3200">
                <a:solidFill>
                  <a:sysClr val="windowText" lastClr="000000"/>
                </a:solidFill>
                <a:latin typeface="Calibri" panose="020f0502020204030204" pitchFamily="34" charset="0"/>
                <a:ea typeface="+mn-ea"/>
                <a:cs typeface="Calibri" panose="020f0502020204030204" pitchFamily="34" charset="0"/>
                <a:sym typeface="+mn-ea"/>
              </a:rPr>
              <a:t>, thinking that she should go to an open area and </a:t>
            </a:r>
            <a:r>
              <a:rPr lang="en-US" altLang="zh-CN" sz="3200" i="1" u="sng">
                <a:solidFill>
                  <a:srgbClr val="FF0000"/>
                </a:solidFill>
                <a:latin typeface="Calibri" panose="020f0502020204030204" pitchFamily="34" charset="0"/>
                <a:ea typeface="+mn-ea"/>
                <a:cs typeface="Calibri" panose="020f0502020204030204" pitchFamily="34" charset="0"/>
                <a:sym typeface="+mn-ea"/>
              </a:rPr>
              <a:t>flag</a:t>
            </a:r>
            <a:r>
              <a:rPr lang="en-US" altLang="zh-CN" sz="3200">
                <a:solidFill>
                  <a:sysClr val="windowText" lastClr="000000"/>
                </a:solidFill>
                <a:latin typeface="Calibri" panose="020f0502020204030204" pitchFamily="34" charset="0"/>
                <a:ea typeface="+mn-ea"/>
                <a:cs typeface="Calibri" panose="020f0502020204030204" pitchFamily="34" charset="0"/>
                <a:sym typeface="+mn-ea"/>
              </a:rPr>
              <a:t> them if they came back again. </a:t>
            </a:r>
            <a:r>
              <a:rPr lang="en-US" altLang="zh-CN" sz="3200" b="1">
                <a:solidFill>
                  <a:sysClr val="windowText" lastClr="000000"/>
                </a:solidFill>
                <a:latin typeface="Calibri" panose="020f0502020204030204" pitchFamily="34" charset="0"/>
                <a:ea typeface="+mn-ea"/>
                <a:cs typeface="Calibri" panose="020f0502020204030204" pitchFamily="34" charset="0"/>
                <a:sym typeface="+mn-ea"/>
              </a:rPr>
              <a:t>Suddenly, A moving dot(</a:t>
            </a:r>
            <a:r>
              <a:rPr lang="zh-CN" altLang="en-US" sz="3200" b="1">
                <a:solidFill>
                  <a:sysClr val="windowText" lastClr="000000"/>
                </a:solidFill>
                <a:latin typeface="Calibri" panose="020f0502020204030204" pitchFamily="34" charset="0"/>
                <a:ea typeface="+mn-ea"/>
                <a:cs typeface="Calibri" panose="020f0502020204030204" pitchFamily="34" charset="0"/>
                <a:sym typeface="+mn-ea"/>
              </a:rPr>
              <a:t>点</a:t>
            </a:r>
            <a:r>
              <a:rPr lang="en-US" altLang="zh-CN" sz="3200" b="1">
                <a:solidFill>
                  <a:sysClr val="windowText" lastClr="000000"/>
                </a:solidFill>
                <a:latin typeface="Calibri" panose="020f0502020204030204" pitchFamily="34" charset="0"/>
                <a:ea typeface="+mn-ea"/>
                <a:cs typeface="Calibri" panose="020f0502020204030204" pitchFamily="34" charset="0"/>
                <a:sym typeface="+mn-ea"/>
              </a:rPr>
              <a:t>) on the horizon</a:t>
            </a:r>
            <a:r>
              <a:rPr lang="en-US" altLang="zh-CN" sz="3200" b="1" i="1" u="sng">
                <a:solidFill>
                  <a:srgbClr val="FF0000"/>
                </a:solidFill>
                <a:latin typeface="Calibri" panose="020f0502020204030204" pitchFamily="34" charset="0"/>
                <a:ea typeface="+mn-ea"/>
                <a:cs typeface="Calibri" panose="020f0502020204030204" pitchFamily="34" charset="0"/>
                <a:sym typeface="+mn-ea"/>
              </a:rPr>
              <a:t> was spotted. </a:t>
            </a:r>
            <a:endParaRPr lang="en-US" altLang="zh-CN" sz="3200" b="1" i="1" u="sng">
              <a:solidFill>
                <a:srgbClr val="FF0000"/>
              </a:solidFill>
              <a:latin typeface="Calibri" panose="020f0502020204030204" pitchFamily="34" charset="0"/>
              <a:ea typeface="+mn-ea"/>
              <a:cs typeface="Calibri" panose="020f0502020204030204" pitchFamily="34" charset="0"/>
              <a:sym typeface="+mn-ea"/>
            </a:endParaRPr>
          </a:p>
          <a:p>
            <a:pPr algn="just">
              <a:lnSpc>
                <a:spcPct val="90000"/>
              </a:lnSpc>
            </a:pPr>
            <a:r>
              <a:rPr lang="en-US" altLang="zh-CN" sz="3200" b="1" u="sng">
                <a:solidFill>
                  <a:srgbClr val="FF0000"/>
                </a:solidFill>
                <a:latin typeface="Calibri" panose="020f0502020204030204" pitchFamily="34" charset="0"/>
                <a:ea typeface="+mn-ea"/>
                <a:cs typeface="Calibri" panose="020f0502020204030204" pitchFamily="34" charset="0"/>
                <a:sym typeface="+mn-ea"/>
              </a:rPr>
              <a:t>1. What would Jane do? </a:t>
            </a:r>
            <a:endParaRPr lang="en-US" altLang="zh-CN" sz="3200" b="1" u="sng">
              <a:solidFill>
                <a:srgbClr val="FF0000"/>
              </a:solidFill>
              <a:latin typeface="Calibri" panose="020f0502020204030204" pitchFamily="34" charset="0"/>
              <a:ea typeface="+mn-ea"/>
              <a:cs typeface="Calibri" panose="020f0502020204030204" pitchFamily="34" charset="0"/>
              <a:sym typeface="+mn-ea"/>
            </a:endParaRPr>
          </a:p>
          <a:p>
            <a:pPr algn="just">
              <a:lnSpc>
                <a:spcPct val="90000"/>
              </a:lnSpc>
            </a:pPr>
            <a:r>
              <a:rPr lang="en-US" altLang="zh-CN" sz="3200" b="1" u="sng">
                <a:solidFill>
                  <a:srgbClr val="FF0000"/>
                </a:solidFill>
                <a:latin typeface="Calibri" panose="020f0502020204030204" pitchFamily="34" charset="0"/>
                <a:ea typeface="+mn-ea"/>
                <a:cs typeface="Calibri" panose="020f0502020204030204" pitchFamily="34" charset="0"/>
                <a:sym typeface="+mn-ea"/>
              </a:rPr>
              <a:t>2. What would happen?</a:t>
            </a:r>
            <a:endParaRPr lang="en-US" altLang="zh-CN" sz="3200" b="1" u="sng">
              <a:solidFill>
                <a:srgbClr val="FF0000"/>
              </a:solidFill>
              <a:latin typeface="Calibri" panose="020f0502020204030204" pitchFamily="34" charset="0"/>
              <a:ea typeface="+mn-ea"/>
              <a:cs typeface="Calibri" panose="020f0502020204030204" pitchFamily="34" charset="0"/>
              <a:sym typeface="+mn-ea"/>
            </a:endParaRPr>
          </a:p>
          <a:p>
            <a:pPr algn="just">
              <a:lnSpc>
                <a:spcPct val="90000"/>
              </a:lnSpc>
            </a:pPr>
            <a:r>
              <a:rPr lang="en-US" altLang="zh-CN" sz="3200" b="1" u="sng">
                <a:solidFill>
                  <a:srgbClr val="FF0000"/>
                </a:solidFill>
                <a:latin typeface="Calibri" panose="020f0502020204030204" pitchFamily="34" charset="0"/>
                <a:ea typeface="+mn-ea"/>
                <a:cs typeface="Calibri" panose="020f0502020204030204" pitchFamily="34" charset="0"/>
                <a:sym typeface="+mn-ea"/>
              </a:rPr>
              <a:t>list the actions and tell the rest story.</a:t>
            </a:r>
            <a:endParaRPr lang="en-US" altLang="zh-CN" sz="3200" b="1" u="sng">
              <a:solidFill>
                <a:srgbClr val="FF0000"/>
              </a:solidFill>
              <a:latin typeface="Calibri" panose="020f0502020204030204" pitchFamily="34" charset="0"/>
              <a:ea typeface="+mn-ea"/>
              <a:cs typeface="Calibri" panose="020f0502020204030204" pitchFamily="34" charset="0"/>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9" name="图片 8"/>
          <p:cNvPicPr>
            <a:picLocks noChangeAspect="1"/>
          </p:cNvPicPr>
          <p:nvPr/>
        </p:nvPicPr>
        <p:blipFill>
          <a:blip r:embed="rId2"/>
          <a:stretch>
            <a:fillRect/>
          </a:stretch>
        </p:blipFill>
        <p:spPr>
          <a:xfrm>
            <a:off x="4258" y="71755"/>
            <a:ext cx="12187742" cy="6858000"/>
          </a:xfrm>
          <a:prstGeom prst="rect">
            <a:avLst/>
          </a:prstGeom>
        </p:spPr>
      </p:pic>
      <p:sp>
        <p:nvSpPr>
          <p:cNvPr id="3" name="文本框 2"/>
          <p:cNvSpPr txBox="1"/>
          <p:nvPr/>
        </p:nvSpPr>
        <p:spPr>
          <a:xfrm>
            <a:off x="4445" y="2715895"/>
            <a:ext cx="12024360" cy="4078605"/>
          </a:xfrm>
          <a:prstGeom prst="rect">
            <a:avLst/>
          </a:prstGeom>
          <a:noFill/>
          <a:ln w="73025" cmpd="dbl">
            <a:solidFill>
              <a:schemeClr val="accent6">
                <a:lumMod val="60000"/>
                <a:lumOff val="40000"/>
              </a:schemeClr>
            </a:solidFill>
            <a:prstDash val="sysDot"/>
          </a:ln>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algn="just">
              <a:lnSpc>
                <a:spcPct val="90000"/>
              </a:lnSpc>
            </a:pPr>
            <a:r>
              <a:rPr lang="zh-CN" altLang="en-US" sz="3200" b="1" i="1">
                <a:latin typeface="Calibri" panose="020f0502020204030204" pitchFamily="34" charset="0"/>
                <a:cs typeface="Calibri" panose="020f0502020204030204" pitchFamily="34" charset="0"/>
              </a:rPr>
              <a:t> </a:t>
            </a:r>
            <a:r>
              <a:rPr lang="en-US" altLang="zh-CN" sz="3200" b="1" i="1">
                <a:latin typeface="Calibri" panose="020f0502020204030204" pitchFamily="34" charset="0"/>
                <a:cs typeface="Calibri" panose="020f0502020204030204" pitchFamily="34" charset="0"/>
              </a:rPr>
              <a:t>     </a:t>
            </a:r>
            <a:r>
              <a:rPr lang="en-US" altLang="zh-CN" sz="3200">
                <a:solidFill>
                  <a:sysClr val="windowText" lastClr="000000"/>
                </a:solidFill>
                <a:latin typeface="Calibri" panose="020f0502020204030204" pitchFamily="34" charset="0"/>
                <a:ea typeface="+mn-ea"/>
                <a:cs typeface="Calibri" panose="020f0502020204030204" pitchFamily="34" charset="0"/>
                <a:sym typeface="+mn-ea"/>
              </a:rPr>
              <a:t>Suddenly, A moving dot(</a:t>
            </a:r>
            <a:r>
              <a:rPr lang="zh-CN" altLang="en-US" sz="3200">
                <a:solidFill>
                  <a:sysClr val="windowText" lastClr="000000"/>
                </a:solidFill>
                <a:latin typeface="Calibri" panose="020f0502020204030204" pitchFamily="34" charset="0"/>
                <a:ea typeface="+mn-ea"/>
                <a:cs typeface="Calibri" panose="020f0502020204030204" pitchFamily="34" charset="0"/>
                <a:sym typeface="+mn-ea"/>
              </a:rPr>
              <a:t>点</a:t>
            </a:r>
            <a:r>
              <a:rPr lang="en-US" altLang="zh-CN" sz="3200">
                <a:solidFill>
                  <a:sysClr val="windowText" lastClr="000000"/>
                </a:solidFill>
                <a:latin typeface="Calibri" panose="020f0502020204030204" pitchFamily="34" charset="0"/>
                <a:ea typeface="+mn-ea"/>
                <a:cs typeface="Calibri" panose="020f0502020204030204" pitchFamily="34" charset="0"/>
                <a:sym typeface="+mn-ea"/>
              </a:rPr>
              <a:t>) on the horizon</a:t>
            </a:r>
            <a:r>
              <a:rPr lang="en-US" altLang="zh-CN" sz="3200" i="1" u="sng">
                <a:solidFill>
                  <a:srgbClr val="FF0000"/>
                </a:solidFill>
                <a:latin typeface="Calibri" panose="020f0502020204030204" pitchFamily="34" charset="0"/>
                <a:ea typeface="+mn-ea"/>
                <a:cs typeface="Calibri" panose="020f0502020204030204" pitchFamily="34" charset="0"/>
                <a:sym typeface="+mn-ea"/>
              </a:rPr>
              <a:t> was spotted. </a:t>
            </a:r>
            <a:r>
              <a:rPr lang="en-US" altLang="zh-CN" sz="3200" b="1" i="1">
                <a:latin typeface="Calibri" panose="020f0502020204030204" pitchFamily="34" charset="0"/>
                <a:cs typeface="Calibri" panose="020f0502020204030204" pitchFamily="34" charset="0"/>
              </a:rPr>
              <a:t>As it drew nearer, Jane</a:t>
            </a:r>
            <a:r>
              <a:rPr lang="en-US" altLang="zh-CN" sz="3200" b="1" i="1">
                <a:solidFill>
                  <a:srgbClr val="FF0000"/>
                </a:solidFill>
                <a:latin typeface="Calibri" panose="020f0502020204030204" pitchFamily="34" charset="0"/>
                <a:cs typeface="Calibri" panose="020f0502020204030204" pitchFamily="34" charset="0"/>
              </a:rPr>
              <a:t> </a:t>
            </a:r>
            <a:r>
              <a:rPr lang="en-US" altLang="zh-CN" sz="3200" b="1" i="1" u="sng">
                <a:solidFill>
                  <a:srgbClr val="FF0000"/>
                </a:solidFill>
                <a:latin typeface="Calibri" panose="020f0502020204030204" pitchFamily="34" charset="0"/>
                <a:cs typeface="Calibri" panose="020f0502020204030204" pitchFamily="34" charset="0"/>
              </a:rPr>
              <a:t>saw it clearly</a:t>
            </a:r>
            <a:r>
              <a:rPr lang="en-US" altLang="zh-CN" sz="3200" b="1" i="1">
                <a:latin typeface="Calibri" panose="020f0502020204030204" pitchFamily="34" charset="0"/>
                <a:cs typeface="Calibri" panose="020f0502020204030204" pitchFamily="34" charset="0"/>
              </a:rPr>
              <a:t>. "The helicopter,"Jane </a:t>
            </a:r>
            <a:r>
              <a:rPr lang="en-US" altLang="zh-CN" sz="3200" b="1" i="1" u="sng">
                <a:solidFill>
                  <a:srgbClr val="FF0000"/>
                </a:solidFill>
                <a:latin typeface="Calibri" panose="020f0502020204030204" pitchFamily="34" charset="0"/>
                <a:cs typeface="Calibri" panose="020f0502020204030204" pitchFamily="34" charset="0"/>
              </a:rPr>
              <a:t>murmured, sprang up and dashed to</a:t>
            </a:r>
            <a:r>
              <a:rPr lang="en-US" altLang="zh-CN" sz="3200" b="1" i="1">
                <a:latin typeface="Calibri" panose="020f0502020204030204" pitchFamily="34" charset="0"/>
                <a:cs typeface="Calibri" panose="020f0502020204030204" pitchFamily="34" charset="0"/>
              </a:rPr>
              <a:t> the center of an open area. She </a:t>
            </a:r>
            <a:r>
              <a:rPr lang="en-US" altLang="zh-CN" sz="3200" b="1" i="1" u="sng">
                <a:solidFill>
                  <a:srgbClr val="FF0000"/>
                </a:solidFill>
                <a:latin typeface="Calibri" panose="020f0502020204030204" pitchFamily="34" charset="0"/>
                <a:cs typeface="Calibri" panose="020f0502020204030204" pitchFamily="34" charset="0"/>
              </a:rPr>
              <a:t>waved her yellow blouse desperately</a:t>
            </a:r>
            <a:r>
              <a:rPr lang="en-US" altLang="zh-CN" sz="3200" b="1" i="1">
                <a:latin typeface="Calibri" panose="020f0502020204030204" pitchFamily="34" charset="0"/>
                <a:cs typeface="Calibri" panose="020f0502020204030204" pitchFamily="34" charset="0"/>
              </a:rPr>
              <a:t> to it and </a:t>
            </a:r>
            <a:r>
              <a:rPr lang="en-US" altLang="zh-CN" sz="3200" b="1" i="1" u="sng">
                <a:solidFill>
                  <a:srgbClr val="FF0000"/>
                </a:solidFill>
                <a:latin typeface="Calibri" panose="020f0502020204030204" pitchFamily="34" charset="0"/>
                <a:cs typeface="Calibri" panose="020f0502020204030204" pitchFamily="34" charset="0"/>
              </a:rPr>
              <a:t>yelled at the helicopter with full-strength.</a:t>
            </a:r>
            <a:r>
              <a:rPr lang="en-US" altLang="zh-CN" sz="3200" b="1" i="1">
                <a:latin typeface="Calibri" panose="020f0502020204030204" pitchFamily="34" charset="0"/>
                <a:cs typeface="Calibri" panose="020f0502020204030204" pitchFamily="34" charset="0"/>
              </a:rPr>
              <a:t> To her great joy, this time she was spotted. Soon afterwards, the helicopter landed steadily on the ground and Tom jumped out. The moment Tom's eyes fell upon her, Jane </a:t>
            </a:r>
            <a:r>
              <a:rPr lang="en-US" altLang="zh-CN" sz="3200" b="1" i="1" u="sng">
                <a:solidFill>
                  <a:srgbClr val="FF0000"/>
                </a:solidFill>
                <a:latin typeface="Calibri" panose="020f0502020204030204" pitchFamily="34" charset="0"/>
                <a:cs typeface="Calibri" panose="020f0502020204030204" pitchFamily="34" charset="0"/>
              </a:rPr>
              <a:t>threw herself into his arms. </a:t>
            </a:r>
            <a:r>
              <a:rPr lang="en-US" altLang="zh-CN" sz="3200" b="1" i="1">
                <a:latin typeface="Calibri" panose="020f0502020204030204" pitchFamily="34" charset="0"/>
                <a:cs typeface="Calibri" panose="020f0502020204030204" pitchFamily="34" charset="0"/>
              </a:rPr>
              <a:t>"Honey, Never will I leave you again. "Jane </a:t>
            </a:r>
            <a:r>
              <a:rPr lang="en-US" altLang="zh-CN" sz="3200" b="1" i="1" u="sng">
                <a:solidFill>
                  <a:srgbClr val="FF0000"/>
                </a:solidFill>
                <a:latin typeface="Calibri" panose="020f0502020204030204" pitchFamily="34" charset="0"/>
                <a:cs typeface="Calibri" panose="020f0502020204030204" pitchFamily="34" charset="0"/>
              </a:rPr>
              <a:t>sobbed</a:t>
            </a:r>
            <a:r>
              <a:rPr lang="en-US" altLang="zh-CN" sz="3200" b="1" i="1" u="sng">
                <a:latin typeface="Calibri" panose="020f0502020204030204" pitchFamily="34" charset="0"/>
                <a:cs typeface="Calibri" panose="020f0502020204030204" pitchFamily="34" charset="0"/>
              </a:rPr>
              <a:t> </a:t>
            </a:r>
            <a:r>
              <a:rPr lang="en-US" altLang="zh-CN" sz="3200" b="1" i="1" u="sng">
                <a:solidFill>
                  <a:srgbClr val="FF0000"/>
                </a:solidFill>
                <a:latin typeface="Calibri" panose="020f0502020204030204" pitchFamily="34" charset="0"/>
                <a:cs typeface="Calibri" panose="020f0502020204030204" pitchFamily="34" charset="0"/>
              </a:rPr>
              <a:t>in tears</a:t>
            </a:r>
            <a:r>
              <a:rPr lang="en-US" altLang="zh-CN" sz="3200" b="1" i="1">
                <a:latin typeface="Calibri" panose="020f0502020204030204" pitchFamily="34" charset="0"/>
                <a:cs typeface="Calibri" panose="020f0502020204030204" pitchFamily="34" charset="0"/>
              </a:rPr>
              <a:t>. The reunited couple </a:t>
            </a:r>
            <a:r>
              <a:rPr lang="en-US" altLang="zh-CN" sz="3200" b="1" i="1" u="sng">
                <a:solidFill>
                  <a:srgbClr val="FF0000"/>
                </a:solidFill>
                <a:latin typeface="Calibri" panose="020f0502020204030204" pitchFamily="34" charset="0"/>
                <a:cs typeface="Calibri" panose="020f0502020204030204" pitchFamily="34" charset="0"/>
              </a:rPr>
              <a:t>hugged each other tightly.</a:t>
            </a:r>
            <a:endParaRPr lang="en-US" altLang="zh-CN" sz="3200" b="1" i="1">
              <a:latin typeface="Calibri" panose="020f0502020204030204" pitchFamily="34" charset="0"/>
              <a:cs typeface="Calibri" panose="020f0502020204030204" pitchFamily="34" charset="0"/>
            </a:endParaRPr>
          </a:p>
        </p:txBody>
      </p:sp>
      <p:sp>
        <p:nvSpPr>
          <p:cNvPr id="4" name="椭圆 3"/>
          <p:cNvSpPr/>
          <p:nvPr/>
        </p:nvSpPr>
        <p:spPr>
          <a:xfrm>
            <a:off x="3493770" y="3081020"/>
            <a:ext cx="1176655" cy="637540"/>
          </a:xfrm>
          <a:prstGeom prst="ellipse">
            <a:avLst/>
          </a:prstGeom>
          <a:noFill/>
          <a:ln w="44450" cmpd="dbl">
            <a:solidFill>
              <a:srgbClr val="00B0F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5" name="椭圆 4"/>
          <p:cNvSpPr/>
          <p:nvPr/>
        </p:nvSpPr>
        <p:spPr>
          <a:xfrm>
            <a:off x="1328420" y="3987165"/>
            <a:ext cx="1998345" cy="637540"/>
          </a:xfrm>
          <a:prstGeom prst="ellipse">
            <a:avLst/>
          </a:prstGeom>
          <a:noFill/>
          <a:ln w="44450" cmpd="dbl">
            <a:solidFill>
              <a:srgbClr val="00B0F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6" name="椭圆 5"/>
          <p:cNvSpPr/>
          <p:nvPr/>
        </p:nvSpPr>
        <p:spPr>
          <a:xfrm>
            <a:off x="8716645" y="3987165"/>
            <a:ext cx="3016885" cy="637540"/>
          </a:xfrm>
          <a:prstGeom prst="ellipse">
            <a:avLst/>
          </a:prstGeom>
          <a:noFill/>
          <a:ln w="44450" cmpd="dbl">
            <a:solidFill>
              <a:srgbClr val="00B0F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8" name="椭圆 7"/>
          <p:cNvSpPr/>
          <p:nvPr/>
        </p:nvSpPr>
        <p:spPr>
          <a:xfrm>
            <a:off x="9690735" y="5770245"/>
            <a:ext cx="1511300" cy="637540"/>
          </a:xfrm>
          <a:prstGeom prst="ellipse">
            <a:avLst/>
          </a:prstGeom>
          <a:noFill/>
          <a:ln w="44450" cmpd="dbl">
            <a:solidFill>
              <a:srgbClr val="00B0F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2" name="椭圆 1"/>
          <p:cNvSpPr/>
          <p:nvPr/>
        </p:nvSpPr>
        <p:spPr>
          <a:xfrm>
            <a:off x="5955030" y="6156960"/>
            <a:ext cx="1511300" cy="637540"/>
          </a:xfrm>
          <a:prstGeom prst="ellipse">
            <a:avLst/>
          </a:prstGeom>
          <a:noFill/>
          <a:ln w="44450" cmpd="dbl">
            <a:solidFill>
              <a:srgbClr val="00B0F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rgbClr val="FFFFFF"/>
                </a:solidFill>
                <a:latin typeface="微软雅黑"/>
                <a:ea typeface="微软雅黑" panose="020b0503020204020204" pitchFamily="34" charset="-122"/>
                <a:cs typeface="+mn-cs"/>
              </a:defRPr>
            </a:lvl5pPr>
            <a:lvl6pPr marL="2286000" algn="l" defTabSz="914400" rtl="0" eaLnBrk="1" latinLnBrk="0" hangingPunct="1">
              <a:defRPr b="1" kern="1200">
                <a:solidFill>
                  <a:srgbClr val="FFFFFF"/>
                </a:solidFill>
                <a:latin typeface="微软雅黑"/>
                <a:ea typeface="微软雅黑" panose="020b0503020204020204" pitchFamily="34" charset="-122"/>
                <a:cs typeface="+mn-cs"/>
              </a:defRPr>
            </a:lvl6pPr>
            <a:lvl7pPr marL="2743200" algn="l" defTabSz="914400" rtl="0" eaLnBrk="1" latinLnBrk="0" hangingPunct="1">
              <a:defRPr b="1" kern="1200">
                <a:solidFill>
                  <a:srgbClr val="FFFFFF"/>
                </a:solidFill>
                <a:latin typeface="微软雅黑"/>
                <a:ea typeface="微软雅黑" panose="020b0503020204020204" pitchFamily="34" charset="-122"/>
                <a:cs typeface="+mn-cs"/>
              </a:defRPr>
            </a:lvl7pPr>
            <a:lvl8pPr marL="3200400" algn="l" defTabSz="914400" rtl="0" eaLnBrk="1" latinLnBrk="0" hangingPunct="1">
              <a:defRPr b="1" kern="1200">
                <a:solidFill>
                  <a:srgbClr val="FFFFFF"/>
                </a:solidFill>
                <a:latin typeface="微软雅黑"/>
                <a:ea typeface="微软雅黑" panose="020b0503020204020204" pitchFamily="34" charset="-122"/>
                <a:cs typeface="+mn-cs"/>
              </a:defRPr>
            </a:lvl8pPr>
            <a:lvl9pPr marL="3657600" algn="l" defTabSz="914400" rtl="0" eaLnBrk="1" latinLnBrk="0" hangingPunct="1">
              <a:defRPr b="1" kern="1200">
                <a:solidFill>
                  <a:srgbClr val="FFFFFF"/>
                </a:solidFill>
                <a:latin typeface="微软雅黑"/>
                <a:ea typeface="微软雅黑" panose="020b0503020204020204" pitchFamily="34" charset="-122"/>
                <a:cs typeface="+mn-cs"/>
              </a:defRPr>
            </a:lvl9pPr>
          </a:lstStyle>
          <a:p>
            <a:pPr algn="ctr"/>
            <a:endParaRPr lang="zh-CN" altLang="en-US"/>
          </a:p>
        </p:txBody>
      </p:sp>
      <p:sp>
        <p:nvSpPr>
          <p:cNvPr id="10" name="文本框 9"/>
          <p:cNvSpPr txBox="1"/>
          <p:nvPr/>
        </p:nvSpPr>
        <p:spPr>
          <a:xfrm>
            <a:off x="5080" y="0"/>
            <a:ext cx="12186285" cy="2760980"/>
          </a:xfrm>
          <a:prstGeom prst="rect">
            <a:avLst/>
          </a:prstGeom>
          <a:solidFill>
            <a:srgbClr val="93EFEA"/>
          </a:solidFill>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a:lnSpc>
                <a:spcPct val="70000"/>
              </a:lnSpc>
            </a:pPr>
            <a:r>
              <a:rPr lang="en-US" altLang="zh-CN" sz="2800" i="1">
                <a:latin typeface="Calibri" panose="020f0502020204030204" pitchFamily="34" charset="0"/>
                <a:cs typeface="Calibri" panose="020f0502020204030204" pitchFamily="34" charset="0"/>
                <a:sym typeface="+mn-ea"/>
              </a:rPr>
              <a:t>Tip 3:  </a:t>
            </a:r>
            <a:endParaRPr lang="en-US" altLang="zh-CN" sz="2800" b="1" i="1">
              <a:latin typeface="Calibri" panose="020f0502020204030204" pitchFamily="34" charset="0"/>
              <a:cs typeface="Calibri" panose="020f0502020204030204" pitchFamily="34" charset="0"/>
            </a:endParaRPr>
          </a:p>
          <a:p>
            <a:pPr>
              <a:lnSpc>
                <a:spcPct val="70000"/>
              </a:lnSpc>
            </a:pPr>
            <a:r>
              <a:rPr lang="en-US" altLang="zh-CN" sz="2800" i="1" u="sng">
                <a:solidFill>
                  <a:srgbClr val="FF0000"/>
                </a:solidFill>
                <a:latin typeface="Calibri" panose="020f0502020204030204" pitchFamily="34" charset="0"/>
                <a:cs typeface="Calibri" panose="020f0502020204030204" pitchFamily="34" charset="0"/>
                <a:sym typeface="+mn-ea"/>
              </a:rPr>
              <a:t>in+n.</a:t>
            </a:r>
            <a:r>
              <a:rPr lang="en-US" altLang="zh-CN" sz="2800" i="1">
                <a:latin typeface="Calibri" panose="020f0502020204030204" pitchFamily="34" charset="0"/>
                <a:cs typeface="Calibri" panose="020f0502020204030204" pitchFamily="34" charset="0"/>
                <a:sym typeface="+mn-ea"/>
              </a:rPr>
              <a:t>：in terror/excitement/ shock/ sorrow/ in a low(weak/sweet) voice</a:t>
            </a:r>
            <a:endParaRPr lang="en-US" altLang="zh-CN" sz="2800" b="1" i="1">
              <a:latin typeface="Calibri" panose="020f0502020204030204" pitchFamily="34" charset="0"/>
              <a:cs typeface="Calibri" panose="020f0502020204030204" pitchFamily="34" charset="0"/>
            </a:endParaRPr>
          </a:p>
          <a:p>
            <a:pPr>
              <a:lnSpc>
                <a:spcPct val="70000"/>
              </a:lnSpc>
            </a:pPr>
            <a:r>
              <a:rPr lang="en-US" altLang="zh-CN" sz="2800" u="sng">
                <a:solidFill>
                  <a:srgbClr val="FF0000"/>
                </a:solidFill>
                <a:latin typeface="Calibri" panose="020f0502020204030204" pitchFamily="34" charset="0"/>
                <a:cs typeface="Calibri" panose="020f0502020204030204" pitchFamily="34" charset="0"/>
                <a:sym typeface="+mn-ea"/>
              </a:rPr>
              <a:t>with+</a:t>
            </a:r>
            <a:r>
              <a:rPr lang="zh-CN" altLang="en-US" sz="2800" u="sng">
                <a:solidFill>
                  <a:srgbClr val="FF0000"/>
                </a:solidFill>
                <a:latin typeface="Calibri" panose="020f0502020204030204" pitchFamily="34" charset="0"/>
                <a:cs typeface="Calibri" panose="020f0502020204030204" pitchFamily="34" charset="0"/>
                <a:sym typeface="+mn-ea"/>
              </a:rPr>
              <a:t>情感名词</a:t>
            </a:r>
            <a:r>
              <a:rPr lang="en-US" altLang="zh-CN" sz="2800">
                <a:latin typeface="Calibri" panose="020f0502020204030204" pitchFamily="34" charset="0"/>
                <a:cs typeface="Calibri" panose="020f0502020204030204" pitchFamily="34" charset="0"/>
                <a:sym typeface="+mn-ea"/>
              </a:rPr>
              <a:t>：with delight/pleasure/excitement/satisfaction/anger/fear</a:t>
            </a:r>
            <a:endParaRPr lang="en-US" altLang="zh-CN" sz="2800">
              <a:latin typeface="Calibri" panose="020f0502020204030204" pitchFamily="34" charset="0"/>
              <a:cs typeface="Calibri" panose="020f0502020204030204" pitchFamily="34" charset="0"/>
              <a:sym typeface="+mn-ea"/>
            </a:endParaRPr>
          </a:p>
          <a:p>
            <a:pPr>
              <a:lnSpc>
                <a:spcPct val="70000"/>
              </a:lnSpc>
            </a:pPr>
            <a:r>
              <a:rPr lang="en-US" altLang="zh-CN" sz="2800" u="sng">
                <a:solidFill>
                  <a:srgbClr val="FF0000"/>
                </a:solidFill>
                <a:latin typeface="Calibri" panose="020f0502020204030204" pitchFamily="34" charset="0"/>
                <a:cs typeface="Calibri" panose="020f0502020204030204" pitchFamily="34" charset="0"/>
                <a:sym typeface="+mn-ea"/>
              </a:rPr>
              <a:t>with +</a:t>
            </a:r>
            <a:r>
              <a:rPr lang="zh-CN" altLang="en-US" sz="2800" u="sng">
                <a:solidFill>
                  <a:srgbClr val="FF0000"/>
                </a:solidFill>
                <a:latin typeface="Calibri" panose="020f0502020204030204" pitchFamily="34" charset="0"/>
                <a:cs typeface="Calibri" panose="020f0502020204030204" pitchFamily="34" charset="0"/>
                <a:sym typeface="+mn-ea"/>
              </a:rPr>
              <a:t>身体部位</a:t>
            </a:r>
            <a:r>
              <a:rPr lang="zh-CN" altLang="en-US" sz="2800">
                <a:latin typeface="Calibri" panose="020f0502020204030204" pitchFamily="34" charset="0"/>
                <a:cs typeface="Calibri" panose="020f0502020204030204" pitchFamily="34" charset="0"/>
                <a:sym typeface="+mn-ea"/>
              </a:rPr>
              <a:t>：</a:t>
            </a:r>
            <a:r>
              <a:rPr lang="en-US" altLang="zh-CN" sz="2800">
                <a:latin typeface="Calibri" panose="020f0502020204030204" pitchFamily="34" charset="0"/>
                <a:cs typeface="Calibri" panose="020f0502020204030204" pitchFamily="34" charset="0"/>
                <a:sym typeface="+mn-ea"/>
              </a:rPr>
              <a:t>with its sharp eyes/ her shaky hand/her pale lips</a:t>
            </a:r>
            <a:endParaRPr lang="en-US" altLang="zh-CN" sz="2800" b="1">
              <a:latin typeface="Calibri" panose="020f0502020204030204" pitchFamily="34" charset="0"/>
              <a:cs typeface="Calibri" panose="020f0502020204030204" pitchFamily="34" charset="0"/>
            </a:endParaRPr>
          </a:p>
          <a:p>
            <a:pPr>
              <a:lnSpc>
                <a:spcPct val="70000"/>
              </a:lnSpc>
            </a:pPr>
            <a:r>
              <a:rPr lang="en-US" altLang="zh-CN" sz="2800" i="1" u="sng">
                <a:solidFill>
                  <a:srgbClr val="FF0000"/>
                </a:solidFill>
                <a:latin typeface="Calibri" panose="020f0502020204030204" pitchFamily="34" charset="0"/>
                <a:cs typeface="Calibri" panose="020f0502020204030204" pitchFamily="34" charset="0"/>
                <a:sym typeface="+mn-ea"/>
              </a:rPr>
              <a:t>adverbs:</a:t>
            </a:r>
            <a:r>
              <a:rPr lang="en-US" altLang="zh-CN" sz="2800" i="1">
                <a:latin typeface="Calibri" panose="020f0502020204030204" pitchFamily="34" charset="0"/>
                <a:cs typeface="Calibri" panose="020f0502020204030204" pitchFamily="34" charset="0"/>
                <a:sym typeface="+mn-ea"/>
              </a:rPr>
              <a:t> tightly/cheerfully/hopefully/helplessly/ desperately/fiercely(fight) violently/swiftly</a:t>
            </a:r>
            <a:endParaRPr lang="en-US" altLang="zh-CN" sz="2800" i="1">
              <a:latin typeface="Calibri" panose="020f0502020204030204" pitchFamily="34" charset="0"/>
              <a:cs typeface="Calibri" panose="020f0502020204030204" pitchFamily="34"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linds(horizontal)">
                                      <p:cBhvr>
                                        <p:cTn id="27" dur="500"/>
                                        <p:tgtEl>
                                          <p:spTgt spid="8"/>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blinds(horizontal)">
                                      <p:cBhvr>
                                        <p:cTn id="32" dur="500"/>
                                        <p:tgtEl>
                                          <p:spTgt spid="2"/>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blinds(horizontal)">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8" grpId="0"/>
      <p:bldP spid="2" grpId="0"/>
      <p:bldP spid="10"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p:nvPr>
        </p:nvSpPr>
        <p:spPr/>
        <p:txBody>
          <a:bodyPr/>
          <a:lstStyle/>
          <a:p>
            <a:pPr marL="514350" indent="-514350">
              <a:lnSpc>
                <a:spcPct val="70000"/>
              </a:lnSpc>
            </a:pPr>
            <a:r>
              <a:rPr lang="en-US" altLang="zh-CN" err="1" smtClean="0">
                <a:latin typeface="Calibri" panose="020f0502020204030204" pitchFamily="34" charset="0"/>
                <a:cs typeface="Calibri" panose="020f0502020204030204" pitchFamily="34" charset="0"/>
                <a:sym typeface="+mn-ea"/>
              </a:rPr>
              <a:t>形容词作状语 (修饰句子主语)</a:t>
            </a:r>
            <a:endParaRPr lang="en-US" altLang="zh-CN">
              <a:latin typeface="Calibri" panose="020f0502020204030204" pitchFamily="34" charset="0"/>
              <a:cs typeface="Calibri" panose="020f0502020204030204" pitchFamily="34" charset="0"/>
              <a:sym typeface="+mn-ea"/>
            </a:endParaRPr>
          </a:p>
        </p:txBody>
      </p:sp>
      <p:sp>
        <p:nvSpPr>
          <p:cNvPr id="3" name="内容占位符 2"/>
          <p:cNvSpPr>
            <a:spLocks noGrp="1"/>
          </p:cNvSpPr>
          <p:nvPr>
            <p:ph idx="1"/>
          </p:nvPr>
        </p:nvSpPr>
        <p:spPr/>
        <p:txBody>
          <a:bodyPr/>
          <a:lstStyle/>
          <a:p>
            <a:pPr>
              <a:lnSpc>
                <a:spcPct val="150000"/>
              </a:lnSpc>
            </a:pPr>
            <a:r>
              <a:rPr lang="en-US" altLang="zh-CN" b="1" smtClean="0"/>
              <a:t>As night was beginning to fall, Jane sat on the grass, staring at the vast sky, _______________________</a:t>
            </a:r>
            <a:r>
              <a:rPr lang="zh-CN" altLang="en-US" b="1" smtClean="0"/>
              <a:t>（又饿又害怕）</a:t>
            </a:r>
            <a:endParaRPr lang="zh-CN" altLang="zh-CN" b="1" smtClean="0"/>
          </a:p>
          <a:p>
            <a:pPr>
              <a:lnSpc>
                <a:spcPct val="150000"/>
              </a:lnSpc>
            </a:pPr>
            <a:r>
              <a:rPr lang="zh-CN" altLang="zh-CN" b="1" smtClean="0"/>
              <a:t>此处将环境描写，动作描写以及情感描写结合在一起，形成了饱满的动作面。</a:t>
            </a:r>
            <a:endParaRPr lang="zh-CN" altLang="zh-CN" b="1"/>
          </a:p>
        </p:txBody>
      </p:sp>
      <p:sp>
        <p:nvSpPr>
          <p:cNvPr id="4" name="TextBox 3"/>
          <p:cNvSpPr txBox="1"/>
          <p:nvPr/>
        </p:nvSpPr>
        <p:spPr>
          <a:xfrm>
            <a:off x="5303912" y="2492896"/>
            <a:ext cx="3960440" cy="52322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en-US" altLang="zh-CN" sz="2800" smtClean="0">
                <a:solidFill>
                  <a:srgbClr val="FF0000"/>
                </a:solidFill>
              </a:rPr>
              <a:t>frightened and hungry</a:t>
            </a:r>
            <a:r>
              <a:rPr lang="en-US" altLang="zh-CN" sz="2800" smtClean="0"/>
              <a:t>.</a:t>
            </a:r>
            <a:endParaRPr lang="zh-CN" alt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With</a:t>
            </a:r>
            <a:r>
              <a:rPr lang="zh-CN" altLang="en-US" smtClean="0"/>
              <a:t>的复合结构</a:t>
            </a:r>
            <a:endParaRPr lang="zh-CN" altLang="en-US"/>
          </a:p>
        </p:txBody>
      </p:sp>
      <p:sp>
        <p:nvSpPr>
          <p:cNvPr id="3" name="内容占位符 2"/>
          <p:cNvSpPr>
            <a:spLocks noGrp="1"/>
          </p:cNvSpPr>
          <p:nvPr>
            <p:ph idx="1"/>
          </p:nvPr>
        </p:nvSpPr>
        <p:spPr/>
        <p:txBody>
          <a:bodyPr/>
          <a:lstStyle/>
          <a:p>
            <a:pPr lvl="0"/>
            <a:r>
              <a:rPr lang="en-US" altLang="zh-CN" b="1" smtClean="0"/>
              <a:t>I squeezed ... in my hand,______________________________</a:t>
            </a:r>
            <a:endParaRPr lang="en-US" altLang="zh-CN" b="1" smtClean="0"/>
          </a:p>
          <a:p>
            <a:pPr lvl="0"/>
            <a:r>
              <a:rPr lang="en-US" altLang="zh-CN" b="1" smtClean="0"/>
              <a:t>(</a:t>
            </a:r>
            <a:r>
              <a:rPr lang="zh-CN" altLang="en-US" b="1" smtClean="0"/>
              <a:t>心里忐忑不安）</a:t>
            </a:r>
            <a:endParaRPr lang="en-US" altLang="zh-CN" b="1" u="sng" smtClean="0"/>
          </a:p>
        </p:txBody>
      </p:sp>
      <p:sp>
        <p:nvSpPr>
          <p:cNvPr id="4" name="TextBox 3"/>
          <p:cNvSpPr txBox="1"/>
          <p:nvPr/>
        </p:nvSpPr>
        <p:spPr>
          <a:xfrm>
            <a:off x="5663952" y="1628800"/>
            <a:ext cx="5544616" cy="523220"/>
          </a:xfrm>
          <a:prstGeom prst="rect">
            <a:avLst/>
          </a:prstGeom>
          <a:noFill/>
        </p:spPr>
        <p:txBody>
          <a:bodyPr wrap="square" rtlCol="0">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r>
              <a:rPr lang="en-US" altLang="zh-CN" sz="2800" smtClean="0">
                <a:solidFill>
                  <a:srgbClr val="FF0000"/>
                </a:solidFill>
              </a:rPr>
              <a:t>with butterflies in my stomach</a:t>
            </a:r>
            <a:endParaRPr lang="zh-CN" altLang="en-US" sz="28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dur="1"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p:stCondLst>
                              <p:cond delay="0"/>
                            </p:stCondLst>
                            <p:childTnLst>
                              <p:par>
                                <p:cTn id="15" presetID="1" presetClass="entr" presetSubtype="0" dur="1"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p:nvPr>
        </p:nvSpPr>
        <p:spPr>
          <a:xfrm>
            <a:off x="479376" y="332656"/>
            <a:ext cx="10730408" cy="1690688"/>
          </a:xfrm>
        </p:spPr>
        <p:txBody>
          <a:bodyPr>
            <a:normAutofit fontScale="90000"/>
          </a:bodyPr>
          <a:lstStyle/>
          <a:p>
            <a:r>
              <a:rPr lang="en-US" altLang="zh-CN" err="1" smtClean="0">
                <a:latin typeface="Calibri" panose="020f0502020204030204" pitchFamily="34" charset="0"/>
                <a:cs typeface="Calibri" panose="020f0502020204030204" pitchFamily="34" charset="0"/>
                <a:sym typeface="+mn-ea"/>
              </a:rPr>
              <a:t>独立主格（名词/代词 + doing/done/ to do /n./adj./adv./介词短语）</a:t>
            </a:r>
            <a:br>
              <a:rPr lang="en-US" altLang="zh-CN" err="1" smtClean="0">
                <a:latin typeface="Calibri" panose="020f0502020204030204" pitchFamily="34" charset="0"/>
                <a:cs typeface="Calibri" panose="020f0502020204030204" pitchFamily="34" charset="0"/>
                <a:sym typeface="+mn-ea"/>
              </a:rPr>
            </a:br>
            <a:endParaRPr lang="zh-CN" altLang="en-US"/>
          </a:p>
        </p:txBody>
      </p:sp>
      <p:sp>
        <p:nvSpPr>
          <p:cNvPr id="3" name="内容占位符 2"/>
          <p:cNvSpPr>
            <a:spLocks noGrp="1"/>
          </p:cNvSpPr>
          <p:nvPr>
            <p:ph idx="1"/>
          </p:nvPr>
        </p:nvSpPr>
        <p:spPr>
          <a:xfrm>
            <a:off x="838200" y="1825625"/>
            <a:ext cx="11090448" cy="4351338"/>
          </a:xfrm>
        </p:spPr>
        <p:txBody>
          <a:bodyPr>
            <a:normAutofit/>
          </a:bodyPr>
          <a:lstStyle/>
          <a:p>
            <a:r>
              <a:rPr lang="en-US" altLang="zh-CN" sz="4000" b="1" smtClean="0">
                <a:latin typeface="Times New Roman" panose="02020603050405020304" charset="0"/>
                <a:cs typeface="Times New Roman" panose="02020603050405020304" charset="0"/>
              </a:rPr>
              <a:t>In the distance, elephants were eating grass, </a:t>
            </a:r>
            <a:r>
              <a:rPr lang="en-US" altLang="zh-CN" sz="4000" b="1" smtClean="0">
                <a:solidFill>
                  <a:srgbClr val="FF0000"/>
                </a:solidFill>
                <a:latin typeface="Times New Roman" panose="02020603050405020304" charset="0"/>
                <a:cs typeface="Times New Roman" panose="02020603050405020304" charset="0"/>
              </a:rPr>
              <a:t>ears flapping lazily as they moved</a:t>
            </a:r>
            <a:r>
              <a:rPr lang="en-US" altLang="zh-CN" sz="3600" smtClean="0">
                <a:latin typeface="Times New Roman" panose="02020603050405020304" charset="0"/>
                <a:cs typeface="Times New Roman" panose="02020603050405020304" charset="0"/>
              </a:rPr>
              <a:t>.(</a:t>
            </a:r>
            <a:r>
              <a:rPr lang="zh-CN" altLang="en-US" sz="3600" smtClean="0">
                <a:latin typeface="Times New Roman" panose="02020603050405020304" charset="0"/>
                <a:cs typeface="Times New Roman" panose="02020603050405020304" charset="0"/>
              </a:rPr>
              <a:t>选必三</a:t>
            </a:r>
            <a:r>
              <a:rPr lang="en-US" altLang="zh-CN" sz="3600" smtClean="0">
                <a:latin typeface="Times New Roman" panose="02020603050405020304" charset="0"/>
                <a:cs typeface="Times New Roman" panose="02020603050405020304" charset="0"/>
              </a:rPr>
              <a:t>Unit1</a:t>
            </a:r>
            <a:r>
              <a:rPr lang="zh-CN" altLang="en-US" sz="3600" smtClean="0">
                <a:latin typeface="Times New Roman" panose="02020603050405020304" charset="0"/>
                <a:cs typeface="Times New Roman" panose="02020603050405020304" charset="0"/>
              </a:rPr>
              <a:t>）</a:t>
            </a:r>
            <a:endParaRPr lang="zh-CN" altLang="en-US" sz="3600">
              <a:latin typeface="Times New Roman" panose="02020603050405020304" charset="0"/>
              <a:cs typeface="Times New Roman" panose="02020603050405020304" charset="0"/>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endParaRPr lang="zh-CN" altLang="en-US"/>
          </a:p>
        </p:txBody>
      </p:sp>
      <p:sp>
        <p:nvSpPr>
          <p:cNvPr id="18" name="文本框 17"/>
          <p:cNvSpPr txBox="1"/>
          <p:nvPr/>
        </p:nvSpPr>
        <p:spPr>
          <a:xfrm>
            <a:off x="623570" y="2493010"/>
            <a:ext cx="12186285" cy="1985645"/>
          </a:xfrm>
          <a:prstGeom prst="rect">
            <a:avLst/>
          </a:prstGeom>
          <a:solidFill>
            <a:srgbClr val="93EFEA"/>
          </a:solidFill>
        </p:spPr>
        <p:txBody>
          <a:bodyPr wrap="square" rtlCol="0" anchor="t">
            <a:spAutoFit/>
          </a:bodyPr>
          <a:lstStyle>
            <a:defPPr>
              <a:defRPr lang="zh-CN"/>
            </a:defPPr>
            <a:lvl1pPr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1pPr>
            <a:lvl2pPr marL="4572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2pPr>
            <a:lvl3pPr marL="9144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3pPr>
            <a:lvl4pPr marL="13716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4pPr>
            <a:lvl5pPr marL="1828800" algn="l" rtl="0" fontAlgn="base">
              <a:spcBef>
                <a:spcPct val="50000"/>
              </a:spcBef>
              <a:spcAft>
                <a:spcPct val="0"/>
              </a:spcAft>
              <a:buFont typeface="Arial" pitchFamily="34" charset="0"/>
              <a:defRPr b="1" kern="1200">
                <a:solidFill>
                  <a:schemeClr val="tx1"/>
                </a:solidFill>
                <a:latin typeface="Arial" pitchFamily="34" charset="0"/>
                <a:ea typeface="微软雅黑" panose="020b0503020204020204" pitchFamily="34" charset="-122"/>
                <a:cs typeface="+mn-cs"/>
              </a:defRPr>
            </a:lvl5pPr>
            <a:lvl6pPr marL="2286000" algn="l" defTabSz="914400" rtl="0" eaLnBrk="1" latinLnBrk="0" hangingPunct="1">
              <a:defRPr b="1" kern="1200">
                <a:solidFill>
                  <a:schemeClr val="tx1"/>
                </a:solidFill>
                <a:latin typeface="Arial" pitchFamily="34" charset="0"/>
                <a:ea typeface="微软雅黑" panose="020b0503020204020204" pitchFamily="34" charset="-122"/>
                <a:cs typeface="+mn-cs"/>
              </a:defRPr>
            </a:lvl6pPr>
            <a:lvl7pPr marL="2743200" algn="l" defTabSz="914400" rtl="0" eaLnBrk="1" latinLnBrk="0" hangingPunct="1">
              <a:defRPr b="1" kern="1200">
                <a:solidFill>
                  <a:schemeClr val="tx1"/>
                </a:solidFill>
                <a:latin typeface="Arial" pitchFamily="34" charset="0"/>
                <a:ea typeface="微软雅黑" panose="020b0503020204020204" pitchFamily="34" charset="-122"/>
                <a:cs typeface="+mn-cs"/>
              </a:defRPr>
            </a:lvl7pPr>
            <a:lvl8pPr marL="3200400" algn="l" defTabSz="914400" rtl="0" eaLnBrk="1" latinLnBrk="0" hangingPunct="1">
              <a:defRPr b="1" kern="1200">
                <a:solidFill>
                  <a:schemeClr val="tx1"/>
                </a:solidFill>
                <a:latin typeface="Arial" pitchFamily="34" charset="0"/>
                <a:ea typeface="微软雅黑" panose="020b0503020204020204" pitchFamily="34" charset="-122"/>
                <a:cs typeface="+mn-cs"/>
              </a:defRPr>
            </a:lvl8pPr>
            <a:lvl9pPr marL="3657600" algn="l" defTabSz="914400" rtl="0" eaLnBrk="1" latinLnBrk="0" hangingPunct="1">
              <a:defRPr b="1" kern="1200">
                <a:solidFill>
                  <a:schemeClr val="tx1"/>
                </a:solidFill>
                <a:latin typeface="Arial" pitchFamily="34" charset="0"/>
                <a:ea typeface="微软雅黑" panose="020b0503020204020204" pitchFamily="34" charset="-122"/>
                <a:cs typeface="+mn-cs"/>
              </a:defRPr>
            </a:lvl9pPr>
          </a:lstStyle>
          <a:p>
            <a:pPr>
              <a:lnSpc>
                <a:spcPct val="70000"/>
              </a:lnSpc>
            </a:pPr>
            <a:r>
              <a:rPr lang="en-US" altLang="zh-CN" sz="3200">
                <a:latin typeface="Calibri" panose="020f0502020204030204" pitchFamily="34" charset="0"/>
                <a:cs typeface="Calibri" panose="020f0502020204030204" pitchFamily="34" charset="0"/>
                <a:sym typeface="+mn-ea"/>
              </a:rPr>
              <a:t>Tip2: Choose suitable grammar</a:t>
            </a:r>
            <a:endParaRPr lang="en-US" altLang="zh-CN" sz="3200">
              <a:latin typeface="Calibri" panose="020f0502020204030204" pitchFamily="34" charset="0"/>
              <a:cs typeface="Calibri" panose="020f0502020204030204" pitchFamily="34" charset="0"/>
              <a:sym typeface="+mn-ea"/>
            </a:endParaRPr>
          </a:p>
          <a:p>
            <a:pPr marL="514350" indent="-514350">
              <a:lnSpc>
                <a:spcPct val="70000"/>
              </a:lnSpc>
              <a:buFont typeface="+mj-ea"/>
              <a:buAutoNum type="circleNumDbPlain"/>
            </a:pPr>
            <a:r>
              <a:rPr lang="en-US" altLang="zh-CN" sz="2800" err="1">
                <a:latin typeface="Calibri" panose="020f0502020204030204" pitchFamily="34" charset="0"/>
                <a:cs typeface="Calibri" panose="020f0502020204030204" pitchFamily="34" charset="0"/>
                <a:sym typeface="+mn-ea"/>
              </a:rPr>
              <a:t>形容词作状语 (修饰句子主语)</a:t>
            </a:r>
            <a:endParaRPr lang="en-US" altLang="zh-CN" sz="2800">
              <a:latin typeface="Calibri" panose="020f0502020204030204" pitchFamily="34" charset="0"/>
              <a:cs typeface="Calibri" panose="020f0502020204030204" pitchFamily="34" charset="0"/>
              <a:sym typeface="+mn-ea"/>
            </a:endParaRPr>
          </a:p>
          <a:p>
            <a:pPr marL="514350" indent="-514350">
              <a:lnSpc>
                <a:spcPct val="70000"/>
              </a:lnSpc>
              <a:buFont typeface="+mj-ea"/>
              <a:buAutoNum type="circleNumDbPlain"/>
            </a:pPr>
            <a:r>
              <a:rPr lang="en-US" altLang="zh-CN" sz="2800">
                <a:latin typeface="Calibri" panose="020f0502020204030204" pitchFamily="34" charset="0"/>
                <a:cs typeface="Calibri" panose="020f0502020204030204" pitchFamily="34" charset="0"/>
                <a:sym typeface="+mn-ea"/>
              </a:rPr>
              <a:t>with</a:t>
            </a:r>
            <a:r>
              <a:rPr lang="zh-CN" altLang="en-US" sz="2800">
                <a:latin typeface="Calibri" panose="020f0502020204030204" pitchFamily="34" charset="0"/>
                <a:cs typeface="Calibri" panose="020f0502020204030204" pitchFamily="34" charset="0"/>
                <a:sym typeface="+mn-ea"/>
              </a:rPr>
              <a:t>的复合结构（</a:t>
            </a:r>
            <a:r>
              <a:rPr lang="en-US" altLang="zh-CN" sz="2800" err="1">
                <a:latin typeface="Calibri" panose="020f0502020204030204" pitchFamily="34" charset="0"/>
                <a:cs typeface="Calibri" panose="020f0502020204030204" pitchFamily="34" charset="0"/>
                <a:sym typeface="+mn-ea"/>
              </a:rPr>
              <a:t>with+o+Oc   (doing/done/ to do /n./adj./adv./介词短语）</a:t>
            </a:r>
            <a:endParaRPr lang="en-US" altLang="zh-CN" sz="2800">
              <a:latin typeface="Calibri" panose="020f0502020204030204" pitchFamily="34" charset="0"/>
              <a:cs typeface="Calibri" panose="020f0502020204030204" pitchFamily="34" charset="0"/>
              <a:sym typeface="+mn-ea"/>
            </a:endParaRPr>
          </a:p>
          <a:p>
            <a:pPr marL="514350" indent="-514350">
              <a:lnSpc>
                <a:spcPct val="70000"/>
              </a:lnSpc>
              <a:buFont typeface="+mj-ea"/>
              <a:buAutoNum type="circleNumDbPlain"/>
            </a:pPr>
            <a:r>
              <a:rPr lang="en-US" altLang="zh-CN" sz="2800" err="1">
                <a:latin typeface="Calibri" panose="020f0502020204030204" pitchFamily="34" charset="0"/>
                <a:cs typeface="Calibri" panose="020f0502020204030204" pitchFamily="34" charset="0"/>
                <a:sym typeface="+mn-ea"/>
              </a:rPr>
              <a:t>独立主格（名词/代词 + doing/done/ to do /n./adj./adv./介词短语）</a:t>
            </a:r>
            <a:endParaRPr lang="en-US" altLang="zh-CN" sz="2800">
              <a:latin typeface="Calibri" panose="020f0502020204030204" pitchFamily="34" charset="0"/>
              <a:cs typeface="Calibri" panose="020f0502020204030204" pitchFamily="34"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https://d.book118.com/038114137062006037</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3515.0992125984253,&quot;width&quot;:4668.444094488189}"/>
</p:tagLst>
</file>

<file path=ppt/tags/tag2.xml><?xml version="1.0" encoding="utf-8"?>
<p:tagLst xmlns:p="http://schemas.openxmlformats.org/presentationml/2006/main">
  <p:tag name="KSO_WM_UNIT_PLACING_PICTURE_USER_VIEWPORT" val="{&quot;height&quot;:6105,&quot;width&quot;:9600}"/>
</p:tagLst>
</file>

<file path=ppt/tags/tag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2tpyhw1">
      <a:majorFont>
        <a:latin typeface="微软雅黑"/>
        <a:ea typeface="微软雅黑"/>
        <a:cs typeface="Arial"/>
      </a:majorFont>
      <a:minorFont>
        <a:latin typeface="微软雅黑"/>
        <a:ea typeface="微软雅黑"/>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Arial"/>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22</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22</vt:i4>
      </vt:variant>
    </vt:vector>
  </HeadingPairs>
  <TitlesOfParts>
    <vt:vector baseType="lpstr" size="31">
      <vt:lpstr>Arial</vt:lpstr>
      <vt:lpstr>Calibri</vt:lpstr>
      <vt:lpstr>微软雅黑</vt:lpstr>
      <vt:lpstr>Times New Roman</vt:lpstr>
      <vt:lpstr>宋体</vt:lpstr>
      <vt:lpstr>华文行楷</vt:lpstr>
      <vt:lpstr>Cambria</vt:lpstr>
      <vt:lpstr>金山云技术体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二.添加修饰成分，做到生动描写1.可以添加介词短语或者副词来修饰动词。</vt:lpstr>
      <vt:lpstr>PowerPoint Presentation</vt:lpstr>
      <vt:lpstr>PowerPoint Presentation</vt:lpstr>
      <vt:lpstr>PowerPoint Presentation</vt:lpstr>
      <vt:lpstr>PowerPoint Presentation</vt:lpstr>
      <vt:lpstr>PowerPoint Presentation</vt:lpstr>
      <vt:lpstr>形容词作状语 (修饰句子主语)</vt:lpstr>
      <vt:lpstr>With的复合结构</vt:lpstr>
      <vt:lpstr>独立主格（名词/代词 + doing/done/ to do /n./adj./adv./介词短语）</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2024-09-17T07:33:09.661</cp:lastPrinted>
  <dcterms:created xsi:type="dcterms:W3CDTF">2024-09-16T23:33:09Z</dcterms:created>
  <dcterms:modified xsi:type="dcterms:W3CDTF">2024-09-16T23:33:11Z</dcterms:modified>
</cp:coreProperties>
</file>