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2B0E6-85D4-4DAC-9420-0895C7171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C21A4-874F-4E06-8AA3-E30C2ED62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DCD7E-1DE8-4B48-A576-379736CEB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D131B-2B40-426F-A8AA-82AE1F6F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ECBE71-77B5-42CD-9FA4-E00DA09B3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7B22B-18FD-49CF-A791-2BB16FD4A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ED9840-8AC2-4737-94D4-A230B3264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1868D-5D7A-43C4-A625-CDC432EDD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357C9-166F-4FBE-AB4E-E41D12FAF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8310C-8020-4709-9F26-D5B1FB888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09310-873B-4F2A-A916-BCF85DBC5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15063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垃圾分类系统建设的品牌形象与口碑管理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危机应对与品牌保护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突出在垃圾分类领域的专业知识和技能，树立行业权威形象。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强调专业性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倡导环保理念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08" r="18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传递对环境保护的关注和承诺，吸引环保意识较强的受众。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强调垃圾分类系统的易用性和便利性，提高公众参与度。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设计具有独特性和创意的标识，易于识别和记忆。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" b="269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融入绿色、环保相关元素，体现品牌核心价值。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环保元素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考虑国际通用性和文化适应性，便于品牌形象的全球传播。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设计独特标识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展示垃圾分类系统在实际应用中的成果和效益，增强说服力。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宣传成功案例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通过宣传和教育活动，提高公众对垃圾分类和环保的认识和意识。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普及环保知识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利用社交媒体平台，积极传播品牌形象和正面信息，与受众互动。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传播正面信息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建立完善的客户服务体系，及时响应和解决用户问题和需求。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保证系统质量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确保垃圾分类系统的稳定性和可靠性，提高公众对品牌的信任度。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积极参与社会公益活动，展示品牌的社会责任感和良好形象。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167" r="18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208" r="1320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建立品牌信任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口碑传播策略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调研用户需求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通过问卷调查、深度访谈等方式，了解用户在垃圾分类过程中的痛点和需求。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分析用户行为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运用数据分析工具，对用户在使用垃圾分类系统时的行为进行分析，找出用户在使用过程中的不便之处。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确定目标用户群体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根据用户需求和行为分析结果，确定目标用户群体，为后续的传播策略制定提供依据。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发掘用户痛点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确定传播目标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明确口碑传播的目标，如提高品牌知名度、增加用户数量等。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选择传播渠道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根据目标用户群体的特点，选择合适的传播渠道，如社交媒体、线下活动、合作伙伴等。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制定传播内容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结合用户痛点和需求，制定具有吸引力和感染力的传播内容，如实用技巧、成功案例等。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制定传播计划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设置奖励机制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设立积分、优惠券等奖励机制，鼓励用户在使用过程中分享给亲朋好友。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举办推广活动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定期举办线上或线下的推广活动，如知识竞赛、环保公益活动等，激发用户的参与热情。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通过优化垃圾分类系统的功能和界面设计，提供便捷、高效的使用体验，让用户愿意主动分享。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激励用户分享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调整传播策略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根据口碑数据分析结果，及时调整传播策略和传播内容，提高口碑传播的效果。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通过在线调查、用户评价等方式收集用户对垃圾分类系统的反馈意见。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分析口碑数据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运用数据分析工具对收集到的口碑数据进行分析，了解用户对品牌的认知和评价。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监测口碑效果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线上线下融合推广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线上平台运营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打造专业、便捷的官方网站和APP，提供垃圾分类知识查询、在线预约回收、积分兑换等功能，提升用户体验和品牌形象。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官方网站与APP建设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利用微博、微信、抖音等社交媒体平台，发布垃圾分类知识、活动信息和成功案例，提高公众对垃圾分类的认知度和参与度。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在搜索引擎、新闻网站、社交媒体等网络平台上投放垃圾分类广告，扩大品牌曝光度和影响力。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网络广告投放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https://d.book118.com/038115063005006031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2024-09-07T17:04:03.068</cp:lastPrinted>
  <dcterms:created xsi:type="dcterms:W3CDTF">2024-09-07T09:04:03Z</dcterms:created>
  <dcterms:modified xsi:type="dcterms:W3CDTF">2024-09-07T09:04:05Z</dcterms:modified>
</cp:coreProperties>
</file>