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53B12-4769-46E7-AAC3-759EE75B9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69712-B71B-4E46-922E-6488999A7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D58F7-CBED-4171-81FD-BE5279474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2681B-CC95-457A-BE66-6BFE417BE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D1AFFC-F5B8-41A4-9D8A-2150000D3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8838FA-C4C2-4BCE-B5AF-FB2743EC0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111790-9001-47B5-A2F4-8CE0598AE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3970C-67B1-4B9A-A530-B6B92A703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32732-014F-40BC-ABEC-927E838D6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B0ADD-F256-4EAD-972D-0D858E059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0EB1F-5ADF-4BC2-8CD8-A0A6AAB87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1512100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《杨氏模量测量实验》ppt课件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实验总结与思考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理解杨氏模量的概念和物理意义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杨氏模量是描述材料在弹性范围内受力时，应力与应变之间关系的物理量，反映了材料抵抗形变的能力。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51" r="2495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了解杨氏模量的定义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76" r="325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掌握杨氏模量测量的基本原理和方法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通过实验学习如何利用拉伸法测量材料的杨氏模量，了解测量原理和相关公式，理解实验参数对杨氏模量测量的影响。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学习杨氏模量的测量原理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熟悉实验操作步骤和注意事项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通过观看ppt课件，了解并掌握实验的操作流程，包括实验器材的准备、实验操作步骤、数据记录与处理等，确保实验的顺利进行。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掌握实验操作流程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实验原理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杨氏模量是描述材料在弹性限度内应力与应变之间关系的常数，对于确定材料的机械性能具有重要意义。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杨氏模量，也称为弹性模量，是描述材料在弹性形变范围内应力与应变之间关系的常数。它反映了材料抵抗形变的能力，是材料机械性能的重要指标之一。通过测量杨氏模量，可以了解材料的刚度、强度、稳定性等特性，对于材料的应用和设计具有重要意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杨氏模量的定义与意义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本实验采用拉伸法测量杨氏模量，通过测量材料在拉伸过程中的形变和应力，利用相关公式计算杨氏模量。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验采用拉伸法测量杨氏模量，将材料制成标准试样，一端固定，另一端施加拉力使试样发生拉伸形变。通过测量试样在拉伸过程中的形变和应力，利用相关公式计算杨氏模量。实验中需要保证测量设备的精度和稳定性，以减小误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测量原理及方法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误差来源及减小误差的方法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总结词：误差主要来源于测量设备的精度、环境因素和人为操作等方面。为减小误差，需要定期校准设备、保持环境稳定、规范操作等措施。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杨氏模量测量实验中，误差可能来源于多个方面。首先，测量设备的精度和稳定性对于实验结果的影响很大。因此，需要定期对设备进行校准和维护，确保其精度和稳定性。其次，环境因素如温度、湿度等也可能对实验结果造成影响。在实验过程中，需要保持环境相对稳定，避免环境因素的干扰。最后，人为操作也可能带来误差。因此，实验者需要经过培训，熟悉实验操作流程和注意事项，严格按照操作规程进行实验。为了减小误差，实验者可以采用多次测量求平均值的方法，以减小随机误差的影响。同时，对于已知的误差来源，实验者也可以采取相应的措施来减小误差，例如采用更高精度的测量设备、改进实验方法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实验步骤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https://d.book118.com/038115121007006030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2024-09-06T05:28:24.857</cp:lastPrinted>
  <dcterms:created xsi:type="dcterms:W3CDTF">2024-09-05T21:28:24Z</dcterms:created>
  <dcterms:modified xsi:type="dcterms:W3CDTF">2024-09-05T21:28:26Z</dcterms:modified>
</cp:coreProperties>
</file>