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966D0-B37D-4ACA-A0BD-C9F48CE7A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175A6-3DD9-4735-97ED-45C392210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5C60B-C928-4EDA-9257-F560C2800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80ABC-23A9-4356-8766-45B6C720D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4787F6-4840-4A0D-BC18-F1B9FCAB0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0E9AD4-5A36-4F52-BCC6-809EE5B01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6E0172-E630-4665-9D32-C0AA91150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28A70-4CED-4DE5-BE55-F108C420F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78870-2A3C-4DFD-88AF-45D785C0F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7084A-E1DD-436C-9F1D-DA52BAD89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51623-0005-4554-B250-435EAB06C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16004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教室安全隐患排查总结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教室硬件设施安全隐患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教学设备安全隐患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卫生与环境安全隐患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管理及制度隐患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31" r="106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确保教室环境安全，预防意外事故发生，保障师生的人身安全。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近年来，校园安全事故频发，教室作为学生学习的主要场所，其安全状况备受关注。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9" b="5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教室内的所有设施和环境，包括电气线路、消防设施、教学设备、门窗等。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采用实地查看、检测和使用相关工具进行检测，同时结合定期检查和不定期抽查的方式进行。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排查范围和方法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排查方法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教室硬件设施安全隐患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449" b="64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054" b="50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556" b="245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电路安全隐患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电路老化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老化的电路可能存在短路、过载等安全隐患，应及时更换。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插座、开关损坏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损坏的插座、开关可能导致触电、火灾等事故，应立即维修或更换。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未安装漏电保护装置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为了防止触电事故，教室内的电路应安装漏电保护装置。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消防通道被堵塞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消防通道是紧急逃生的通道，应保持畅通无阻。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未定期进行消防演练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定期进行消防演练可以提高师生的消防安全意识和自救能力。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灭火器过期或损坏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灭火器是重要的消防设备，过期或损坏的灭火器可能无法起到灭火作用。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消防安全隐患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一些易燃的装修材料在火灾中可能迅速燃烧，加大火灾的危害。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使用易燃材料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材料质量不达标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未进行环保检测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500" r="27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质量不达标的装修材料可能存在甲醛等有害物质超标的问题，影响师生健康。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新装修的教室应进行环保检测，确保室内空气质量达标。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教室装修材料安全隐患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损坏的门窗可能无法正常关闭或开启，影响安全。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门窗损坏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为了防止外部人员进入教室，门窗应安装安全锁。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门窗无安全锁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为了保证室内空气流通和紧急逃生需要，窗户应有足够的可开启面积。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窗户可开启面积不足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门窗安全隐患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教学设备安全隐患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投影仪应放置在通风良好、避免阳光直射的地方，防止过热引发火灾。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投影仪放置位置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投影仪电线应定期检查，确保没有破损或老化，防止触电事故。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投影仪电线管理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教师需掌握正确的投影仪使用方法，避免长时间连续使用，防止灯泡过热引发火灾。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投影仪使用规范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投影仪安全隐患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定期对电脑硬件进行检查和维护，确保正常运行，防止因硬件故障引发安全事故。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65" r="1706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电脑硬件维护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确保电脑操作系统和软件及时更新，安装正版软件，防止病毒和恶意软件入侵。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电脑软件安全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165" r="1916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确保电脑设备正确接地，电线不乱接乱拉，防止触电事故。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电脑用电安全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电脑设备安全隐患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https://d.book118.com/038116004044006032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2024-09-09T17:39:55.719</cp:lastPrinted>
  <dcterms:created xsi:type="dcterms:W3CDTF">2024-09-09T09:39:55Z</dcterms:created>
  <dcterms:modified xsi:type="dcterms:W3CDTF">2024-09-09T09:39:57Z</dcterms:modified>
</cp:coreProperties>
</file>