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E0E0B6-15EC-49ED-9ADA-EF80A4296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19A5E-63D3-4D83-92FC-54443BF83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7009CE-2D3D-4877-94B5-B1D237599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55885D-83FD-435A-8152-3981FD6BD9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5A4517-C9BA-4593-A21D-25EDC5C815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6B94B-1851-4B39-A9CE-451807C22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A62D1F-42DA-4CA4-A24D-6D647A6A2A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9A3E3E-B60C-4516-A7A2-473D62F44A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32BFD3-338D-4F72-99A8-994EBD58E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265D6D-A7CD-4E69-B856-6C69F7B50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CB7A5-A400-40D9-B8BB-103DC5D95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1612514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慢阻肺冠心病护理查房PPT课件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慢阻肺冠心病概述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慢阻肺冠心病护理常规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慢阻肺冠心病并发症的预防与护理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个案分享与经验交流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慢阻肺冠心病患者健康教育</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慢阻肺冠心病概述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333" r="6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慢阻肺（COPD）是一种常见的慢性呼吸系统疾病，主要特征是持续的气流受限，通常呈进行性发展。冠心病（CHD）是由于冠状动脉粥样硬化导致心肌缺血、缺氧而引起的心脏病。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慢阻肺可分为慢性支气管炎和肺气肿两类，而冠心病则可根据病情轻重分为稳定性冠心病和急性冠状动脉综合征。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慢阻肺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主要病因包括吸烟、空气污染、职业暴露等环境因素，以及遗传因素。病理机制主要包括气道炎症、肺实质破坏和肺血管改变等。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冠心病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主要病因是冠状动脉粥样硬化，与多种危险因素相关，如高血压、高血脂、糖尿病、吸烟等。病理机制包括冠状动脉狭窄或闭塞，导致心肌缺血或坏死。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6056" b="160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364" b="2336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常见症状包括慢性咳嗽、咳痰和呼吸困难。诊断标准主要包括肺功能检查，即气流受限的客观证据，以及排除其他类似疾病。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常见症状包括心绞痛、胸闷和呼吸困难。诊断标准主要包括心电图、心脏超声和冠状动脉造影等检查，以确定冠状动脉病变和心肌缺血。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冠心病</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慢阻肺</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慢阻肺冠心病护理常规</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确保室内空气新鲜，每日定时开窗通风，避免患者接触烟雾、灰尘等刺激性气体。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保持室内空气流通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饮食护理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指导患者合理饮食，多摄入高蛋白、低脂肪、富含维生素的食物，避免过饱或暴饮暴食。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关注患者的心理状态，给予心理支持和疏导，帮助患者保持乐观的心态和稳定的情绪。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日常护理措施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确保患者按时、按量服用药物，避免自行增减剂量或更改服药时间。</a:t>
            </a:r>
          </a:p>
        </p:txBody>
      </p:sp>
      <p:pic>
        <p:nvPicPr>
          <p:cNvPr id="5" name="Picture 5"/>
          <p:cNvPicPr>
            <a:picLocks noChangeAspect="1"/>
          </p:cNvPicPr>
          <p:nvPr/>
        </p:nvPicPr>
        <p:blipFill>
          <a:blip r:embed="rId2"/>
          <a:srcRect l="1083" r="1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292" r="102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遵照医嘱按时服药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注意观察患者服药后的反应，如出现不良反应或异常症状，应及时报告医生。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观察药物反应</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了解患者正在服用的其他药物，避免药物之间的相互作用导致不良反应或疗效降低。</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避免药物相互作用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病情监测与记录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监测病情变化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定期监测患者的呼吸、心率、血压等指标，以及观察患者的症状和体征变化。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记录护理过程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详细记录患者的病情状况、护理措施、用药情况等，以便于医生查阅和评估。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及时报告异常情况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如发现患者病情异常或出现紧急情况，应及时报告医生并配合紧急处理。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慢阻肺冠心病并发症的预防与护理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https://d.book118.com/038116125140006024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2024-09-01T08:09:22.508</cp:lastPrinted>
  <dcterms:created xsi:type="dcterms:W3CDTF">2024-09-01T00:09:22Z</dcterms:created>
  <dcterms:modified xsi:type="dcterms:W3CDTF">2024-09-01T00:09:24Z</dcterms:modified>
</cp:coreProperties>
</file>