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4FC77-2E27-4CEA-A916-4B567234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8CC01-BF0A-4A7B-9317-D9E44EE96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68389-4B04-41F8-817E-9EC50437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5D85BD-CD74-4265-A335-7EE75AC89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EAA0A-5488-4757-B967-A9ABF57B1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F5528-E295-4E12-825F-AB72B160E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6D3A8A-24BF-4784-BEDF-68345B5F9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E8F964-2782-4A32-B480-01DE0793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21C36-C7CD-4C31-88C8-2F1C30E63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37A27-A364-4F6C-97CB-79B6FE16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DA739-AD3A-4C69-B47C-ECCF540A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004401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肝腹水PPT课件查房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肝腹水患者的生活质量与康复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肝腹水是指由于肝脏疾病导致的腹腔内液体异常积聚，通常是由于门静脉高压和/或低白蛋白血症引起。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肝腹水可分为门静脉高压性腹水和非门静脉高压性腹水，其中门静脉高压性腹水是最常见的类型。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肝腹水的成因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门静脉高压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门静脉高压时，门静脉系统的血流受阻，导致腹腔内脏血管床淤血、扩张和毛细血管通透性增加，从而引起腹腔内液体潴留。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低白蛋白血症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血浆白蛋白是维持血浆胶体渗透压的重要物质，当血浆白蛋白浓度降低时，血浆胶体渗透压降低，导致液体从血管内渗入腹腔。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如淋巴回流障碍、炎症、肿瘤等也可能导致肝腹水。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肝腹水患者可能出现腹胀、腹痛、呼吸困难、食欲不振、恶心、呕吐等症状。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肝腹水患者可能出现腹部膨隆、腹部静脉曲张、移动性浊音阳性等体征。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肝腹水的症状与体征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通过超声波检查，观察肝脏、胆囊、胰腺等脏器形态，判断是否存在腹水。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腹部超声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通过X射线和计算机技术，对腹腔进行更细致的检查，有助于发现少量腹水和鉴别其他腹部疾病。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腹部CT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检测血清中各种酶、蛋白质、胆红素等指标，评估肝脏功能状况。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检测血常规、凝血功能、肿瘤标志物等，以排除其他可能的疾病。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腹部膨隆，皮肤紧绷，严重时可出现脐疝。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表现为食欲不振、恶心、呕吐等症状。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下肢和全身水肿，严重时可出现胸水、心包积液。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脾大、侧支循环开放（食管胃底静脉曲张）。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腹围增加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肝功能减退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门静脉高压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结核性腹膜炎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腹腔肿瘤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多见于青年女性，有结核病史，表现为腹痛、腹胀、低热、盗汗等。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腹腔内肿瘤可引起腹水，多见于中老年人，常伴有消瘦、乏力等症状。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多见于老年人，有心脏病史，表现为心悸、气促、乏力等症状。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如肾病综合征、低蛋白血症等，也可引起腹水，需要根据病史和检查结果进行鉴别。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肝腹水的治疗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https://d.book118.com/038120044017006044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2024-09-24T00:22:25.235</cp:lastPrinted>
  <dcterms:created xsi:type="dcterms:W3CDTF">2024-09-23T16:22:25Z</dcterms:created>
  <dcterms:modified xsi:type="dcterms:W3CDTF">2024-09-23T16:22:27Z</dcterms:modified>
</cp:coreProperties>
</file>