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F6967-92E9-40A5-8586-40C1EFD05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FFA3E-11C7-4194-B69D-F1AC5E1A8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1B8BC5-7D22-4626-8A5D-26714F1F1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9F6B36-6124-486F-B08D-C4892F242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FCC5EF-B999-4C03-AC45-183C8EBDF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5E9F7E-E78C-4083-A6FE-3AE1C8DE4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C9918A-9BDF-44F2-A44B-CA9278DED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82254C-9121-4FD6-8003-7FB044F84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C9EDE7-779C-4FBB-8F33-69C5B96D2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3DCD4-F76D-4053-ABF8-DD3DEC621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3DACB-EDA1-4AF7-BD4E-242A9C25A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200521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劳动力供需矛盾风险识别与防范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劳动力供需矛盾现状分析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风险识别方法与流程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风险防范策略与措施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企业实践案例分析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识别并防范劳动力供需矛盾风险，有助于实现经济、社会和环境的可持续发展。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经济发展与劳动力供需变化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随着经济全球化和技术进步，劳动力供需关系发生深刻变化，对就业市场和企业经营产生重要影响。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社会稳定与民生问题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劳动力供需矛盾可能导致失业率上升、收入差距扩大等社会问题，影响社会稳定和民生福祉。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125" b="1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本报告旨在分析劳动力供需矛盾的现状及趋势，识别潜在风险，提出针对性防范措施，以促进就业市场平衡和企业稳健发展。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重点关注劳动力供需矛盾的宏观背景、行业差异、地域特点等方面，涵盖不同年龄段、教育背景和技能水平的劳动力群体。同时，结合国内外典型案例和数据进行深入分析，为政策制定和企业决策提供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劳动力供需矛盾现状分析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042" b="70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556" b="145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685" b="56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劳动力市场现状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劳动力市场规模庞大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我国是世界上人口最多的国家，劳动力资源丰富，劳动力市场规模庞大。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劳动力流动频繁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随着经济全球化和城市化进程的加速，劳动力流动日益频繁，劳动力市场更加活跃。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就业结构多元化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随着产业结构调整和新兴产业的发展，就业结构呈现多元化趋势，劳动力需求更加多样化。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劳动力供给总量大于需求总量，导致部分劳动力无法充分就业。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总量矛盾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" r="1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结构性矛盾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958" r="13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042" r="6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不同行业、地区、技能等级的劳动力供需不平衡，出现结构性失业问题。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劳动力市场存在信息不对称现象，劳动者和用人单位之间难以实现有效匹配。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供需矛盾表现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经济增长速度、产业结构、技术进步等经济因素对劳动力供需矛盾产生重要影响。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3167" r="231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8458" r="845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经济因素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人口结构变化、教育水平提高、社会保障制度完善等社会因素也会对劳动力供需矛盾产生影响。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政府就业政策、劳动力市场法规、最低工资标准等政策因素对劳动力供需矛盾具有调节作用。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政策因素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风险识别方法与流程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问卷调查法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通过设计问卷，收集企业和员工对劳动力供需状况的看法和数据，分析潜在风险。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专家评估法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邀请行业专家或学者，基于专业知识和经验，对劳动力供需矛盾风险进行评估和预测。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案例分析法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收集历史上类似案例，分析劳动力供需矛盾的表现形式、成因及后果，总结风险规律。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000" r="9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明确识别目标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收集相关信息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选择识别方法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实施风险识别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风险识别流程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确定要识别的劳动力供需矛盾风险类型及范围。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根据信息类型和风险特点，选择合适的识别方法。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收集劳动力市场、政策法规、企业运营等相关信息。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按照选定的方法，对收集的信息进行分析和处理，识别出潜在的风险。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85" r="1608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387" r="1038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910" r="1591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6431" r="2643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关键风险点梳理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关注劳动力市场供求变化、人口结构变动、就业观念转变等关键因素。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留意政策法规对劳动力市场、企业用工、员工福利等方面的影响。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关注企业生产经营状况、用工需求变化、员工流动率等关键指标。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重视员工薪酬福利、劳动条件、职业安全等方面的风险。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劳动力市场变化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政策法规调整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企业运营状况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员工权益保障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https://d.book118.com/038120052107006036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2024-09-16T03:03:13.796</cp:lastPrinted>
  <dcterms:created xsi:type="dcterms:W3CDTF">2024-09-15T19:03:13Z</dcterms:created>
  <dcterms:modified xsi:type="dcterms:W3CDTF">2024-09-15T19:03:16Z</dcterms:modified>
</cp:coreProperties>
</file>