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675EDED-4470-4167-A3C5-A66A2982E20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6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7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9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0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30DFD4-3E0D-488E-8D0E-DEF7A5662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D068AB-5E8A-45A5-9C95-73B7C41AE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40D009-DB54-4A34-B85A-B5B7BAB4C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A37702-EC61-4E81-98D7-7C4D1270B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732AA0-E8CC-47BC-BA74-446CE55D1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6E6CA2-FB29-4934-A133-18B36EACC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CFFBE1-8749-4648-9010-A2591C9B8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0677D4-3F7B-4372-A39F-9436D2B3C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F145EE-CBBE-4B37-A69C-C4E322CA5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C53DFE-AA12-4687-AD4A-8AA1D9837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A4A2FC-93AE-4F40-A17F-E6CC01F21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FCC26E4-E2B7-491F-875B-F76E2029B0C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9C75E74-DCB4-4656-980F-5220EF3DC24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6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3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6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12006012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58544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教学设计中如何运用课堂合作学习法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0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63120" y="5047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教学设计的重要性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课堂合作学习法的理论基础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课堂合作学习法在教学设计中的应用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课堂合作学习法的实施策略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课堂合作学习法的案例分析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教学设计中课堂合作学习法的评估与反思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7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教学设计的重要性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教学设计的定义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教学设计是指根据教学目标和教学任务，有目的地设计教学过程和安排教学活动的过程。在教学设计中，教师需要从教学目标出发，设计出合适的教学内容和方法，以达到更好的教学效果。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教学设计的目的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提高学生学习兴趣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帮助学生更好地学习和理解知识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帮助学生建立学习框架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提供有组织和系统性的学习经验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激励学生的学习动力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提高学生的学习效率和成绩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教学设计的要素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教学设计的要素包括教学目标、教学内容、教学方法和教学评价。教学目标是教学的目的和要求，教学内容是教学过程中所要传授的知识和技能，教学方法是实现教学目标的途径和手段，教学评价是对学生学习效果和教学过程的评估。这些要素相互作用，共同构成了一个完整的教学体系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5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" name="矩形 4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针对性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根据不同学生情况制定不同教学方案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满足学生个性化需求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灵活性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根据实际情况调整教学设计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适应不同的教学环境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矩形 1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实用性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确保教学内容对学生有用处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促进学生综合能力提升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教学设计的原则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1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系统性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确保教学活动有机衔接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保证教学过程有序进行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流程图: 联系 1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流程图: 联系 2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流程图: 联系 3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流程图: 联系 17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教学设计的重要性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使教学更加系统化和有针对性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提高教学质量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根据学生的学习特点和喜好进行设计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满足学生需求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设计生动有趣的教学活动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激发学生学习兴趣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通过合作学习等方式增进师生关系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促进师生互动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3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课堂合作学习法的理论基础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合作学习的定义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合作学习是指学生之间相互合作，分享知识、经验和资源，共同完成学习任务的学习方式。这种学习方式可以有效促进学生之间的互动，增强学习效果。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合作学习的理论基础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由维果茨基提出，强调学生通过与他人交流合作，共同构建知识。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社会交互理论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认为知识是社交互动的产物，学生在互动中建构新的认知。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社会建构主义理论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提出人的需求包括生理需求、安全需求、社交需求和自我实现需求，合作学习可以满足社交需求和自我实现需求。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赫茨伯格的需求层次理论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合作学习的优点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合作学习可以激发学生的学习兴趣，增强他们的自主学习动机。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提高学生的学习动机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6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椭圆 7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合作学习让学生学会倾听、合作、分享，培养团队合作精神和沟通技巧。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培养学生的团队合作能力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椭圆 11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通过与他人合作讨论、解决问题，学生可以开拓思维，培养创新能力。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促进学生的思维发展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矩形 4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合作学习游戏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通过游戏形式进行合作学习，激发学生的兴趣和积极性。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矩形 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合作学习项目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学生共同策划、完成项目，培养团队合作和解决问题的能力。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矩形 1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合作学习的类型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矩形 1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小组合作学习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学生分成小组，共同完成任务，相互协作、交流。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流程图: 联系 1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流程图: 联系 2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流程图: 联系 3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流程图: 联系 17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合作学习作为一种重要的学习方式，有助于提高学生的学习效果，促进学生各方面能力的综合发展。教师应该在课堂教学中注重引导学生进行合作学习，营造良好的学习氛围。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0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课堂合作学习法在教学设计中的应用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合作学习法的目标设定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合作学习法的目标设定至关重要，教师应当设定明确的合作学习目标，确保每个学生都参与到合作学习中。通过设定清晰的目标，可以引导学生明确方向，提高学习效果。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合作学习法的内容设计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内容多样性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选择适合合作学习的课程内容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任务设置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设计具有挑战性的学习任务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 fontScale="81111" lnSpcReduction="20000"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合作学习法的教学方法选择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方法选取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采用适合合作学习的教学方法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椭圆 6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椭圆 7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椭圆 11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互动促进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调节合作学习过程，促进学生之间的互动和合作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矩形 4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评估合作学习对学生学习成果的影响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学习成果评估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团队效能评估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矩形 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矩形 1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合作学习法的评估方式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矩形 1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评估学生对合作学习的参与程度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参与度评估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角色分配评估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流程图: 联系 1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流程图: 联系 2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流程图: 联系 3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流程图: 联系 17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2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合作学习法的应用案例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在某初中课堂中，老师利用合作学习法进行数学课教学，学生分成小组进行集体讨论，通过相互合作解决难题，提高了学生学习效果。合作学习法在教学设计中展现出良好的应用效果。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5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6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7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课堂合作学习法的实施策略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0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创设合作学习氛围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课堂中，营造积极向上的氛围至关重要。通过教师的引导和激励，学生可以感受到合作的力量，从而更好地参与学习。培养学生之间的信任和尊重也是创设合作学习氛围的重要一环。只有学生之间相互信任，才能更好地展开合作学习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3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https://d.book118.com/038120060126006044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144</Paragraphs>
  <Slides>23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教学设计中如何运用课堂合作学习法</vt:lpstr>
      <vt:lpstr>目录</vt:lpstr>
      <vt:lpstr>第1章 教学设计的重要性</vt:lpstr>
      <vt:lpstr>教学设计的定义</vt:lpstr>
      <vt:lpstr>PowerPoint Presentation</vt:lpstr>
      <vt:lpstr> </vt:lpstr>
      <vt:lpstr>PowerPoint Presentation</vt:lpstr>
      <vt:lpstr>PowerPoint Presentation</vt:lpstr>
      <vt:lpstr>第二章 课堂合作学习法的理论基础</vt:lpstr>
      <vt:lpstr> </vt:lpstr>
      <vt:lpstr>PowerPoint Presentation</vt:lpstr>
      <vt:lpstr>PowerPoint Presentation</vt:lpstr>
      <vt:lpstr>PowerPoint Presentation</vt:lpstr>
      <vt:lpstr>总结</vt:lpstr>
      <vt:lpstr>第3章 课堂合作学习法在教学设计中的应用</vt:lpstr>
      <vt:lpstr>合作学习法的目标设定</vt:lpstr>
      <vt:lpstr>PowerPoint Presentation</vt:lpstr>
      <vt:lpstr>PowerPoint Presentation</vt:lpstr>
      <vt:lpstr>PowerPoint Presentation</vt:lpstr>
      <vt:lpstr> </vt:lpstr>
      <vt:lpstr>第四章 课堂合作学习法的实施策略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2024-09-25T03:02:58.198</cp:lastPrinted>
  <dcterms:created xsi:type="dcterms:W3CDTF">2024-09-24T19:02:58Z</dcterms:created>
  <dcterms:modified xsi:type="dcterms:W3CDTF">2024-09-24T19:03:00Z</dcterms:modified>
</cp:coreProperties>
</file>