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FA461-CA19-4B2E-B0E3-9898D7A74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AF3D-0A0E-43E3-B107-B18ADF49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77A9-AD33-42F1-B558-A494BC21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40CD9-465E-4505-B0DA-C4E428F3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1AD7E-D2C2-4E89-AE86-BDDD27D22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4F28C-A189-4742-8332-2A5DAA102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4CAC5-DABB-4563-9F5D-8416A22B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A9A66-C24A-4AEE-97AB-FA42B71B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E270D-7014-4AA6-8E83-C4592844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CA713-18FB-45B1-B5E9-6E44B6B07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9211E-E4C4-4B15-94F5-0620661A7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100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煤矿群监员存在问题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群监员队伍现状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监管制度不完善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安全管理漏洞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群监员队伍现状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7" r="32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部分煤矿群监员队伍人员配备不足，难以满足现场安全监管需求。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群监员队伍中年龄、学历、专业等结构不合理，缺乏多样性和层次性。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结构不合理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人员数量与结构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技能水平参差不齐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群监员队伍中技能水平差异较大，部分人员缺乏必要的专业技能和知识。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一些群监员缺乏实践经验，对煤矿现场安全监管的理解和掌握不够深入。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9" b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部分群监员工作态度不够认真，缺乏严谨细致的工作作风。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一些群监员责任心不强，对现场安全监管工作的重要性和紧迫性认识不足。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工作态度与责任心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责任心不强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工作态度不认真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群监员队伍缺乏系统的培训和学习机会，难以提升专业技能和知识水平。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培训机会缺乏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部分煤矿企业缺乏对群监员队伍学习的重视和支持，学习氛围不浓厚。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学习氛围不浓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培训与学习机会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监管制度不完善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监管法规缺失或滞后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一些关键性法规和标准未能及时更新，导致监管过程中存在法律空白和漏洞，给煤矿安全生产带来隐患。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煤矿安全监管法律法规体系尚不完善，部分法规缺失或滞后，无法适应新形势下煤矿安全监管的需要。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16" b="4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监管流程不明确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煤矿安全监管流程不够明确，各部门之间职责划分不清，导致监管过程中出现推诿扯皮现象。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监管流程缺乏科学性和规范性，无法确保监管工作的全面性和有效性。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煤矿安全监管标准不统一，不同地区、不同部门之间执行标准存在差异。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部分监管标准过于宽松或模糊，给煤矿企业留下了违规操作的空间。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监管标准不统一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煤矿安全监管责任追究机制不健全，对于监管不力、失职渎职等行为缺乏有效的惩处措施。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责任追究过程中存在人情干扰、权力寻租等问题，导致责任追究流于形式。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责任追究机制不健全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安全管理漏洞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2" r="26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煤矿群监员对安全生产的重要性认识不足，缺乏必要的安全意识和责任感。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部分群监员存在侥幸心理，对潜在的安全风险视而不见，缺乏主动防范意识。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安全意识淡薄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安全操作规程执行不力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煤矿群监员在执行安全操作规程时存在敷衍了事、马虎应付的现象。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部分群监员对安全操作规程不熟悉，无法正确指导和监督作业人员的操作行为。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煤矿群监员在安全隐患排查过程中存在漏查、误查的情况，导致部分安全隐患无法及时发现和处理。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部分群监员对安全隐患的识别能力有限，难以准确判断隐患的性质和危害程度。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安全隐患排查不彻底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https://d.book118.com/038121006117006034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2024-09-13T07:14:52.059</cp:lastPrinted>
  <dcterms:created xsi:type="dcterms:W3CDTF">2024-09-12T23:14:52Z</dcterms:created>
  <dcterms:modified xsi:type="dcterms:W3CDTF">2024-09-12T23:14:54Z</dcterms:modified>
</cp:coreProperties>
</file>