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21C126-14A8-4159-8F96-63EFF78E0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2A14A-CF59-42CF-A78E-10ABA8F8D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5765F6-6C20-4773-9760-46886D5BE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1B130C-8A9D-47A3-BC5B-67C90B4EC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F519B2-C59F-4FD3-9035-C52BCE957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866EFC-8957-4E87-8F2C-F36B4CC06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5B1F38-5388-4C9C-AA28-732C7BC66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A6E75E-23A6-4796-AC58-D3DF3378B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918917-9B79-462E-ABFD-1C27631CA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B76671-7372-4690-96EC-54542480E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13BEC-97BB-483C-9F61-944914E87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2105604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投标部门年终工作总结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业务能力提升与培训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客户关系维护与拓展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存在问题分析及改进措施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今年共参与投标项目XX个，较去年增长XX%。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投标项目数量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项目类型分布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项目规模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涵盖市政、交通、水利、建筑等多个领域，其中市政类项目占比最高，达到XX%。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单个项目合同额从几十万到数亿不等，平均合同额为XX万元。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全年投标项目概述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中标率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中标项目数量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中标项目类型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中标项目合同额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中标项目统计与分析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9262" r="1926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今年中标率为XX%，较去年提高XX个百分点。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共中标项目XX个，较去年增长XX%。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中标项目中，市政类项目占比最高，达到XX%，其次是交通类项目占比XX%。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中标项目总合同额为XX亿元，较去年增长XX%。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重大成果与突破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今年成功进入水利和建筑领域，实现了业务领域的新突破。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成功中标合同额为X亿元的大型市政项目，创下了部门历史记录。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成功攻克多个技术难度大、竞争激烈的项目，展现了团队实力。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与多个重要客户建立了长期合作关系，为后续业务拓展奠定了坚实基础。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首次进入新领域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大项目中标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高难度项目攻坚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客户关系深化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任务分配与协作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投标部门内部根据各自的专业技能和经验，合理分配任务，确保每个成员能够充分发挥自己的优势。同时，部门成员之间保持密切沟通与协作，共同解决遇到的问题，提高工作效率。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信息共享与资源整合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部门内部建立了完善的信息共享机制，定期召开部门会议，分享市场动态、项目进展和投标经验等信息。此外，部门还积极整合内外部资源，为投标工作提供有力支持。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在涉及多个部门的项目中，投标部门能够与其他部门保持紧密合作，共同推进项目进展。通过跨部门协作，实现了资源共享和优势互补，提高了项目的成功率。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部门内部协作情况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与市场部门沟通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投标部门与市场部门保持密切沟通，及时了解市场动态和客户需求，为制定投标策略提供重要依据。同时，与市场部门共同开展市场调研和竞争对手分析，提高投标的针对性和竞争力。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与技术部门合作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在投标过程中，投标部门积极与技术部门合作，共同制定技术方案和解决方案。技术部门为投标提供技术支持和创新思路，确保投标方案的先进性和可行性。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与法务、财务部门协同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投标部门在编制投标文件时，与法务和财务部门紧密协同，确保投标文件符合法律法规和公司政策要求。法务和财务部门对投标文件中的合同条款、支付方式和税务等问题进行严格把关，降低投标风险。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与其他部门沟通合作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团队氛围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投标部门内部氛围融洽，成员之间相互信任、尊重和支持。在工作中，大家能够坦诚交流、集思广益，共同解决问题。同时，部门领导注重关心员工成长和发展，为员工提供良好的工作环境和晋升机会。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增强团队凝聚力和向心力，投标部门定期组织团队建设活动，如户外拓展、聚餐、年会等。这些活动不仅丰富了员工的业余生活，还有助于增进员工之间的感情和默契度。通过团队建设活动，投标部门的团队精神和协作能力得到了进一步提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团队氛围及建设活动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业务能力提升与培训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67" b="4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本年度共组织了10次专业技能培训，涵盖了投标策略、市场分析、风险评估等方面，参与人数达到200人次，实现了部门全员覆盖。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通过问卷调查和实操演练等方式对培训效果进行评估，结果显示90%的参训人员掌握了相关技能，并在实际工作中得以应用。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专业技能培训情况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培训次数和覆盖范围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44" r="3324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建立了完善的业务知识库，包括政策法规、行业标准、市场动态等方面的资料，为投标工作提供了有力的支撑。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知识体系构建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通过组织知识竞赛、经验分享会等活动，激发员工学习热情，促进业务知识在部门内的传播和共享。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学习成果展示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业务知识学习成果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https://d.book118.com/038121056045006036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2024-09-15T14:18:38.092</cp:lastPrinted>
  <dcterms:created xsi:type="dcterms:W3CDTF">2024-09-15T06:18:38Z</dcterms:created>
  <dcterms:modified xsi:type="dcterms:W3CDTF">2024-09-15T06:18:40Z</dcterms:modified>
</cp:coreProperties>
</file>