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B1CF8-DDC8-45F2-9C44-65C72ABE3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6356E-744B-4800-8667-81DB1FEF1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42595-F4BA-466A-8805-7E61DBD80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0A4D8-7A3A-424C-B28A-FD6114B48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B02BA0-5619-4A5D-8EBE-46F29A30A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E2E818-EB04-473D-9A9E-A2035F77B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8D91F6-5088-4C69-8E4B-9BC57A8AD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E380C-A0F7-48D4-84D7-3C057E029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B7969-54FD-4250-8C12-72112CC68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EAF1B-03C5-4817-B0DA-EE3C8C27F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2D07D-C89F-42EA-88FC-06698F40D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21057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胰岛素与血糖的关系课件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胰岛素的介绍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胰岛素与血糖的关联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糖尿病与胰岛素、血糖的关系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胰岛素治疗与血糖管理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健康生活与胰岛素、血糖的关系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胰岛素的介绍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胰岛素能够促进细胞膜上的葡萄糖转运蛋白GLUT4的合成和转运，从而增加细胞对葡萄糖的摄取和利用。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促进细胞摄取葡萄糖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胰岛素能够激活糖原合成酶的活性，促进葡萄糖合成糖原，储存于肝脏和肌肉中。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促进糖原合成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胰岛素能够抑制肝糖原的分解和糖异生作用，从而维持血糖水平的稳定。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抑制糖异生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胰岛素能够促进脂肪酸的合成和储存，同时抑制脂肪分解。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促进脂肪合成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胰岛素的生理作用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血糖水平是调节胰岛素分泌的主要因素，当血糖水平升高时，胰岛素分泌增加，反之则减少。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血糖水平调节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氨基酸和脂肪酸等物质的代谢产物也能够刺激胰岛素的分泌。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氨基酸和脂肪酸调节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下丘脑、垂体等神经内分泌器官释放的激素也能够影响胰岛素的分泌。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神经内分泌调节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某些药物如磺脲类、格列奈类等也能够刺激胰岛素的分泌。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药物调节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胰岛素的分泌与调节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胰岛素与血糖的关联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胰岛素能够促进细胞对葡萄糖的摄取，将葡萄糖转化为能量，从而降低血糖水平。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促进葡萄糖摄取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抑制糖原分解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429" r="1442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抑制糖异生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448" b="94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胰岛素能够抑制肝脏和肌肉中糖原的分解，减少葡萄糖释放到血液中，有助于维持血糖稳定。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胰岛素能够抑制肝脏中将非糖物质转化为葡萄糖的过程，从而减少血糖的生成。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胰岛素对血糖的调节作用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当血糖水平升高时，胰腺中的胰岛B细胞会释放胰岛素到血液中，帮助降低血糖。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血糖升高刺激胰岛素分泌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当血糖水平降低时，胰岛素的分泌会受到抑制，以防止血糖过低。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血糖降低抑制胰岛素分泌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血糖对胰岛素分泌的调节作用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2734162"/>
            <a:ext cx="2990850" cy="3076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胰岛素抵抗是指细胞对胰岛素的敏感性降低，导致胰岛素无法有效调节血糖，进而引发高血糖。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24504" y="2734162"/>
            <a:ext cx="2995145" cy="30601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高血糖会加重胰岛素抵抗，形成恶性循环。长期的高血糖状态会导致一系列并发症，如心血管疾病、肾脏疾病和神经病变等。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314120" y="2734162"/>
            <a:ext cx="2995145" cy="30601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了解胰岛素与血糖的关系，我们可以更好地理解糖尿病的发病机制和治疗方法。在日常生活中，保持合理的饮食和适当的运动有助于维持血糖稳定，预防糖尿病的发生。同时，对于已经患有糖尿病的患者，了解胰岛素与血糖的关系也有助于他们更好地管理病情，延缓并发症的发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66577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518102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1830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胰岛素抵抗与高血糖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糖尿病与胰岛素、血糖的关系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https://d.book118.com/038121057034006030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2024-09-06T14:29:46.888</cp:lastPrinted>
  <dcterms:created xsi:type="dcterms:W3CDTF">2024-09-06T06:29:46Z</dcterms:created>
  <dcterms:modified xsi:type="dcterms:W3CDTF">2024-09-06T06:29:48Z</dcterms:modified>
</cp:coreProperties>
</file>