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27B53-BF94-4646-B707-27940BAB4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7F5E0-0B2F-41E0-9C46-A41EF308D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97854-B8A1-448D-9E8D-64D06B585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E57503-B398-490F-8E13-9EAA10FE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C74FB6-B6F0-4BE8-AC02-80EBA1A65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892498-EB13-4A73-88B7-CB65E452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7EB85C-9494-44C5-A5D1-A5424CD72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8E0EF-B849-4E97-AC83-8387B6FB8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4FF81-5605-4970-BB56-1F7AD62B3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99515-9AD7-43DC-8462-807D5813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7BD04-07F5-4B30-9B0C-FD42BF2A8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1112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宣传防诈骗知识活动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诈骗的定义与类型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诈骗的常见手法与案例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如何防范诈骗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宣传防诈骗活动的意义与价值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如何开展有效的防诈骗宣传活动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诈骗的定义与类型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08" r="191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诈骗行为不仅侵犯了受害人的财产权益，还可能导致受害人的精神伤害和信任危机。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诈骗是指通过虚构事实、隐瞒真相等手段，骗取他人财物的行为。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诈骗的类型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电信诈骗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通过电话、短信、网络等渠道，冒充公检法、银行、社保等机构，以中奖、退税、贷款等为由，诱骗受害人转账或提供个人信息。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网络诈骗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利用虚假网站、钓鱼邮件等手段，骗取受害人在网上购买虚假商品、投资虚假项目等，从而骗取受害人的钱财。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街头诈骗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利用假币、假古董、假珠宝等手段，在街头或市场行骗，骗取受害人的钱财或物品。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情感诈骗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通过婚恋网站、社交媒体等渠道，以工作、家庭等为由，骗取受害人的感情和财物。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诈骗的常见手法与案例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17" r="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冒充公检法人员，以涉嫌违法犯罪等理由要求受害人转账或汇款。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犯罪分子通常会伪造公检法人员的身份，通过电话、短信或社交媒体等途径联系受害人，声称受害人涉嫌违法犯罪，要求受害人配合调查，并威胁如果不转账或汇款，将面临严重后果。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冒充公检法诈骗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冒充熟人诈骗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冒充受害人的亲友或同事，以急需用钱等理由要求受害人转账或汇款。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犯罪分子通常会伪造受害人的亲友或同事身份，通过电话、短信或社交媒体等途径联系受害人，声称遇到紧急情况需要用钱，要求受害人转账或汇款。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以虚假的中奖信息诱骗受害人转账或汇款。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犯罪分子通常会发送虚假的中奖信息给受害人，声称受害人中了大奖，但需要支付一定的手续费、税费等费用才能领取奖金。受害人一旦支付了这些费用，就再也联系不上犯罪分子了。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63" r="13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虚假中奖诈骗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通过虚假网络购物平台、钓鱼网站等手段骗取受害人的钱财。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犯罪分子通常会创建一个虚假的网络购物平台或钓鱼网站，诱骗受害人进行购买。在受害人付款后，犯罪分子消失不见，不发货或发送劣质商品。此外，犯罪分子还可能通过社交媒体等途径发布虚假打折、促销信息，诱骗受害人进行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如何防范诈骗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通过学习、了解诈骗分子的常用手段和方式，提高对诈骗行为的敏感度。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了解诈骗手段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保持警惕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增强自我保护意识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时刻保持警惕，不轻信陌生人的信息，不随意泄露个人信息。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在面对可疑情况时，要保持冷静，及时采取措施保护自己的权益。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https://d.book118.com/038121112037006025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2024-09-01T20:40:06.478</cp:lastPrinted>
  <dcterms:created xsi:type="dcterms:W3CDTF">2024-09-01T12:40:06Z</dcterms:created>
  <dcterms:modified xsi:type="dcterms:W3CDTF">2024-09-01T12:40:08Z</dcterms:modified>
</cp:coreProperties>
</file>