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51BB0-EFB9-41FE-A95F-F5C301487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7A755-1AC2-40CB-B066-D292A87B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4DF75-A5AB-4BEA-A643-72C343CA9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6E120-776F-49C6-957A-5E13C7336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6638C-728F-4C0B-9EFF-3BD651D5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9E376-D7A1-4156-B7C1-B3883CBC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B4491-0155-49F1-8608-9A7CB765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37DCB-C5E8-4C61-98B5-8E04D5C1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4051E-8680-4636-85C8-6CC2F36D2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FD3FA-3436-4710-9244-18B4FFA26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225C5-CD59-4D60-82D7-098B89A14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2105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安全行业火灾应急演示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火灾报警系统与设备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初期火灾扑救措施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人员疏散与自救互救技巧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火灾应急基础知识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火灾是指在时间或空间上失去控制的燃烧所造成的灾害。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根据燃烧物的性质，火灾可分为A、B、C、D、E五类，分别对应固体物质火灾、液体或可熔化的固体物质火灾、气体火灾、金属火灾和带电火灾。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925" b="22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07" b="78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火灾危险性评估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预测火灾发生的可能性及后果，为制定预防措施和应急预案提供依据。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包括定性评估、半定量评估和定量评估，具体可采用安全检查表、预先危险性分析、事件树分析等方法。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包括火源、可燃物、助燃物、空间布局、人员疏散条件等多方面的因素。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确保人员安全疏散是首要目标，应遵循“先人后物”、“老弱病残优先”等原则。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根据火灾现场情况，可采取水平疏散、垂直疏散或避难层（间）疏散等策略，同时应确保疏散通道畅通无阻。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定期开展火灾应急疏散演练，提高人员的自救互救能力和应急疏散效率。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应急疏散原则与策略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火灾报警系统与设备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通过检测空气中的烟雾颗粒浓度变化来发出警报。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烟感探测器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温感探测器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复合探测器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56" r="705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利用温度传感器监测环境温度变化，当温度超过设定阈值时触发报警。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结合烟感和温感探测技术，提高火灾检测的准确性和可靠性。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火灾探测器类型及工作原理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接收并处理探测器发出的信号，及时发出声光报警。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监测报警系统各部件的工作状态，发现故障及时报警。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通过按键或触摸屏进行人机交互，实现报警系统的启动、停止、复位等操作。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报警控制器功能及操作方法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通风排烟设备联动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与通风机、排烟机等设备联动，及时排除火灾现场的烟雾和有毒气体。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紧急照明与疏散指示联动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与紧急照明灯、疏散指示标志等设备联动，确保火灾现场人员安全疏散。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灭火设备联动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与自动喷水灭火系统、气体灭火系统等灭火设备联动，实现自动或手动启动灭火设备。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联动设备配置与运行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通过泡沫覆盖燃烧物表面，隔绝空气，达到灭火目的，适用于扑救固体物质火灾和液体火灾。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利用干粉灭火剂灭火，适用于扑灭固体、液体、气体及带电设备的初起火灾。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利用所充装的液态二氧化碳喷出灭火的灭火器，适用于扑救贵重设备、档案资料、仪器仪表、600伏以下电气设备及油类的初起火灾。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常见灭火器材介绍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使用前需将灭火器保险销拔掉。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拔掉保险销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握住喷管对准火焰根部，距离燃烧物3-5米处。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握住喷管对准火焰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压下压把，灭火剂便会喷出灭火。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压下压把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正确使用灭火器材方法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https://d.book118.com/038122105017006027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2024-09-04T18:16:07.962</cp:lastPrinted>
  <dcterms:created xsi:type="dcterms:W3CDTF">2024-09-04T10:16:07Z</dcterms:created>
  <dcterms:modified xsi:type="dcterms:W3CDTF">2024-09-04T10:16:10Z</dcterms:modified>
</cp:coreProperties>
</file>