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D0A320-F875-4CEB-AA34-7E337E1D0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FEA702-E456-4106-9B8A-5139A6478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8CB7DF-F61F-4E7C-AFF9-DD9F0E98C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20FD13-A4F1-4809-A50F-6F7D75562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29E622-61B6-4EA5-BD05-09E7DBE40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244960-62CC-4763-9490-EDC822AD8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7694B2-5F94-4879-991B-7FBE0FBBE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712326-CC9F-4DE9-806D-7322AC808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4B3EF7-2C54-48C8-9F80-C13EAABC6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0347DA-A00E-4C85-977D-5401A6DFD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5425FE-DC9E-403D-8421-078B038FF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123027143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治疗车创新成果汇报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治疗车创新概述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治疗车创新成果展示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治疗车创新成果的应用和推广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治疗车创新的未来展望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总结与感谢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治疗车创新概述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随着医疗技术的不断发展，治疗车作为医疗设备之一，其功能和性能要求也在不断提高。传统的治疗车存在一些不足之处，如功能单一、操作不便等，无法满足现代医疗的需求。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为了解决这些问题，我们提出了治疗车的创新设计，旨在提高治疗车的功能多样性、操作便捷性和安全性，为医疗工作者提供更好的设备支持。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创新的背景和目标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532" b="105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625" r="262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创新的重要性和意义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提高医疗效率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通过增加治疗车的功能多样性，可以减少医疗工作者的重复劳动，提高治疗效率，为患者提供更好的医疗服务。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提升医疗质量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改进后的治疗车设计更符合人体工程学，使用更加便捷，能够减少操作错误，提高治疗的准确性和安全性。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推动医疗技术创新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治疗车的创新设计是对医疗技术的一次有益探索和尝试，可以为医疗设备的发展提供新的思路和方法，促进医疗技术的进步。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919" r="1491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0713" b="1071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首先对当前治疗车的市场和产品进行调研，分析其优缺点以及用户需求。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调研与分析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根据调研结果，制定多种设计方案，并评估其可行性和优劣。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设计方案制定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选择最佳方案，制作治疗车原型，并进行实际测试和改进。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原型制作与测试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邀请医疗工作者进行临床验证，收集反馈意见，进一步优化设计。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临床验证与优化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创新的方法和过程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治疗车创新成果展示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时尚、人性化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治疗车的外观设计采用了现代简约风格，色彩搭配温馨舒适，能够适应多种医疗环境。同时，设计充分考虑了人机工程学，操作界面友好，方便医护人员的使用。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创新成果一：治疗车外观设计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高效、便捷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治疗车在功能上进行了多项优化，包括增加储物空间、改进轮子转动系统以提高移动效率、增设输液架等。这些优化措施使得治疗车在医疗过程中更加高效、便捷，提高了医疗质量和效率。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创新成果二：治疗车功能优化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智能、安全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车采用了先进的智能化技术，如物联网、大数据等，实现了远程监控、实时数据采集等功能。同时，智能化升级还提高了治疗车的安全性能，如自动报警、自动消毒等，为患者提供了更加安全、可靠的医疗环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创新成果三：治疗车智能化升级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治疗车创新成果的应用和推广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https://d.book118.com/038123027143006024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2024-09-01T08:52:13.066</cp:lastPrinted>
  <dcterms:created xsi:type="dcterms:W3CDTF">2024-09-01T00:52:13Z</dcterms:created>
  <dcterms:modified xsi:type="dcterms:W3CDTF">2024-09-01T00:52:15Z</dcterms:modified>
</cp:coreProperties>
</file>