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E28B78-1FB8-43A1-9467-A36C18DA8E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83EBEA-1AE1-427C-A163-516DDBED45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CD0549-A9BC-46B6-90F0-06B7399691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13470C-2108-46DB-81D6-E8C53B26A6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64EB55F-123F-4F64-A410-DE8E4F143C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82EDB9-B7CA-47B6-A8BC-A1FD1E262D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782119-A397-41C3-8CCD-10DEA72512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980F7F-D76C-4096-898F-56E1A04F7C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0D1E21-729B-44C4-B0CF-5820C82299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3B41D1-3690-46C5-9BB1-F2DA5F124F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1661A7-C6D7-4080-BF17-CD472D57E2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8124024117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资本论读书报告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资本论基本理论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资本主义经济制度批判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资本论在当代的影响与应用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读书心得与体会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通过对《资本论》的深入研读，理解马克思主义经济学的核心思想，探讨其在当代社会的应用和意义。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《资本论》是马克思主义经济学的经典著作，对于理解资本主义经济制度的本质和规律具有重要价值。在当前全球经济形势下，重新审视《资本论》的理论和实践意义尤为重要。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6316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004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卡尔·马克思在19世纪中期完成了《资本论》的创作，当时资本主义经济正在迅速发展，无产阶级和资产阶级的矛盾日益尖锐。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447354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16087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679042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资本论》全书共三卷，以剩余价值为中心，对资本主义进行了彻底的批判。第一卷研究了资本的生产过程，分析了剩余价值的生产问题；第二卷在资本生产过程的基础上研究了资本的流通过程，分析了剩余价值的实现问题；第三卷讲述了资本主义生产的总过程，分别研究了资本和剩余价值的具体形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188393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057126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517616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《资本论》揭示了资本主义经济制度的内在矛盾和危机，为无产阶级革命提供了理论武器。其深邃的思想和严谨的逻辑使得《资本论》成为经济学史上的里程碑之作。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8004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作者与成书背景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93027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主要内容与结构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08764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学术价值与影响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资本论简介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本报告将全面梳理《资本论》的主要内容和思想，包括商品与货币、剩余价值理论、资本积累与再生产、资本主义的流通过程以及资本主义的分配关系等。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采用文献研究法，通过深入阅读《资本论》原著及相关研究文献，理解并提炼马克思的经济学思想。同时，运用历史与逻辑相统一的方法，将《资本论》的理论与当前经济现实相结合，探讨其现实意义和启示。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研究范围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报告范围和方法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资本论基本理论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7236" b="17236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使用价值与价值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商品二因素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劳动二重性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价值形式与货币的产生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货币的职能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具体劳动与抽象劳动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简单的、个别的或偶然的价值形式，总和的或扩大的价值形式，一般价值形式，货币形式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价值尺度、流通手段、贮藏手段、支付手段和世界货币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商品与货币理论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绝对剩余价值的生产和相对剩余价值的生产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剩余价值的生产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资本循环与资本周转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剩余价值的实现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劳动力的价值或价格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工资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产业资本家、商业资本家、借贷资本家和土地所有者之间的分配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剩余价值的分配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剩余价值理论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资本积累与再生产理论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资本有机构成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再生产理论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不变资本与可变资本的比例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简单再生产和扩大再生产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资本积累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相对人口过剩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资本主义经济危机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剩余价值的资本化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资本积累导致的劳动力供给过剩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生产过剩的危机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资本主义经济制度批判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资本主义制度下，生产力不断发展，而生产资料的私人占有制却限制了生产关系的变革，导致生产力与生产关系之间出现矛盾。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生产力与生产关系的矛盾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资本家追求剩余价值最大化，通过延长劳动时间、提高劳动强度等手段剥削工人，加剧了社会矛盾。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剩余价值剥削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资本主义制度下，无产阶级与资产阶级的利益根本对立，无产阶级的贫困化和资产阶级的财富积累形成鲜明对比。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无产阶级与资产阶级的对立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资本主义基本矛盾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经济周期波动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资本主义经济存在周期性波动，繁荣与萧条交替出现，经济危机是经济周期中的必然现象。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生产过剩与消费不足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资本主义生产不断扩大，但劳动人民有支付能力的需求相对缩小，导致生产过剩和消费不足，引发经济危机。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金融市场不稳定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资本主义金融市场存在投机、泡沫等问题，金融市场的不稳定加剧了经济危机的爆发。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资本主义经济危机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https://d.book118.com/038124024117006046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2024-09-27T18:35:45.217</cp:lastPrinted>
  <dcterms:created xsi:type="dcterms:W3CDTF">2024-09-27T10:35:45Z</dcterms:created>
  <dcterms:modified xsi:type="dcterms:W3CDTF">2024-09-27T10:35:47Z</dcterms:modified>
</cp:coreProperties>
</file>