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3FD36-1417-4DD3-8F00-E103B7860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C5CD2-8297-4759-81A1-ECDE32820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A9B1D-659B-464E-A725-692C88B56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D7C25-F46A-4AA9-A51B-2ED9383AC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DB34AF-DC66-4E73-AE85-60760EA55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501D49-1711-4AEC-B081-77144D8C2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E5D1B3-62F2-40B2-8AC1-59AF187C5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DBD38-3F7F-4B8F-A46C-C608F77C6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C5073-0CD9-41AB-911E-245C113A6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B10A6-36CB-4116-B802-00BFCA6D5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C432C-F028-4331-BD99-39C0C67E9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24122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术后康复护理动画PPT\n## 1.术后康复护理的基本概念与重要性\n### 1.1术后康复护理的定义与目的\n### 1.2术后康复护理的重要性及其对患者恢复的影响\n### 1.3术后康复护理的常用方法与技巧\n## 2.术后康复护理的阶段与流程\n### 2.1术后康复护理的阶段划分及其特点\n### 2.2术后康复护理的流程设计与实施\n### 2.3术后康复护理的评估与调整\n## 3.术后康复护理中的疼痛管理\n### 3.1术后疼痛的原因与类型\n### 3.2术后疼痛的评估方法与评分标准\n### 3.3术后疼痛的护理干预措施与效果评估\n## 4.术后康复护理中的并发症预防与护理\n### 4.1术后常见并发症的原因与预防\n### 4.2术后并发症的观察与早期发现\n### 4.3术后并发症的护理措施与康复指导\n## 5.术后康复护理中的营养支持与饮食指导\n### 5.1术后患者的营养需求与评估\n### 5.2术后营养支持的方法与实施\n### 5.3术后饮食指导与注意事项\n## 6.术后康复护理中的心理护理与康复指导\n### 6.1术后患者的心理需求与心理问题\n### 6.2术后心理护理的方法与技巧\n### 6.3术后康复指导与患者教育\n## 7.术后康复护理中的康复训练与功能恢复\n### 7.1术后康复训练的目的与方法\n### 7.2术后功能恢复的评估与监测\n### 7.3术后康复训练的计划与实施\n## 8.术后康复护理的案例分析与实践分享\n### 8.1术后康复护理的成功案例分析\n### 8.2术后康复护理的难点与应对措施\n### 8.3术后康复护理的实践与经验总结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术后康复护理动画PPT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术后康复护理的基本概念与重要性</a:t>
            </a:r>
            <a:endParaRPr/>
          </a:p>
        </p:txBody>
      </p:sp>
      <p:sp>
        <p:nvSpPr>
          <p:cNvPr id="13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8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术后康复护理是指在手术后，通过对患者的生理、心理、社会等多方面进行综合干预，以促进患者康复、预防并发症、提高生活质量的一种护理方法。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生理：包括生命体征监测、伤口护理、疼痛管理等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心理：包括心理疏导、心理支持、心理康复等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社会：包括家庭支持、社会资源利用、康复指导等</a:t>
                </a:r>
                <a:endParaRPr/>
              </a:p>
            </p:txBody>
          </p:sp>
        </p:grpSp>
        <p:grpSp>
          <p:nvGrpSpPr>
            <p:cNvPr id="28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术后康复护理的目的是帮助患者尽快恢复健康、减少并发症、提高生活质量，使患者能够重返社会。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恢复健康：包括身体功能的恢复、心理状态的调整等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减少并发症：通过预防感染、预防深静脉血栓等措施，降低并发症的发生率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提高生活质量：包括提高患者的自理能力、提高患者的心理满意度等</a:t>
                </a:r>
                <a:endParaRPr/>
              </a:p>
            </p:txBody>
          </p: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术后康复护理的定义与目的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3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3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促进患者康复：通过有效的护理干预，帮助患者尽快恢复身体功能，提高康复效果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预防并发症：通过专业的护理措施，降低并发症的发生率，保障患者安全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提高生活质量：通过全面的护理服务，提高患者的生活质量，使患者能够重返社会</a:t>
                </a:r>
                <a:endParaRPr/>
              </a:p>
            </p:txBody>
          </p:sp>
          <p:sp>
            <p:nvSpPr>
              <p:cNvPr id="33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术后康复护理的重要性体现在以下几个方面：</a:t>
                </a:r>
                <a:endParaRPr/>
              </a:p>
            </p:txBody>
          </p:sp>
          <p:sp>
            <p:nvSpPr>
              <p:cNvPr id="33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3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3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缩短恢复时间：通过有效的护理干预，缩短患者的恢复时间，提高康复效率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提高康复效果：通过专业的护理措施，提高患者的康复效果，降低残疾率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降低并发症发生率：通过预防性的护理措施，降低并发症的发生率，保障患者安全</a:t>
                </a:r>
                <a:endParaRPr/>
              </a:p>
            </p:txBody>
          </p:sp>
          <p:sp>
            <p:nvSpPr>
              <p:cNvPr id="33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术后康复护理对患者恢复的影响主要表现在以下几个方面：</a:t>
                </a:r>
                <a:endParaRPr/>
              </a:p>
            </p:txBody>
          </p:sp>
          <p:sp>
            <p:nvSpPr>
              <p:cNvPr id="34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术后康复护理的重要性及其对患者恢复的影响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术后康复护理的常用方法包括：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生命体征监测：包括血压、心率、呼吸、体温等指标的监测，以及电解质、血气分析等检查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伤口护理：包括伤口清洁、换药、拆线等护理措施，以及预防感染、促进伤口愈合的方法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疼痛管理：包括疼痛评估、疼痛干预、疼痛效果评估等护理措施，以及药物、非药物止痛方法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营养支持：包括营养需求评估、营养支持计划、营养摄入监测等护理措施，以及膳食指导、营养补充方法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心理护理：包括心理评估、心理干预、心理康复等护理措施，以及心理疏导、心理支持方法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术后康复护理的技巧包括：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个性化护理：根据患者的具体情况，制定个性化的护理计划，提高护理效果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多学科协作：与其他医护人员协作，共同关注患者的康复进程，提高护理质量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良好的沟通技巧：与患者及家属建立良好的沟通关系，提高患者的信任度和满意度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预防性护理：针对可能出现的并发症，采取预防性的护理措施，降低并发症的发生率</a:t>
            </a:r>
            <a:endParaRPr/>
          </a:p>
        </p:txBody>
      </p:sp>
      <p:sp>
        <p:nvSpPr>
          <p:cNvPr id="3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术后康复护理的常用方法与技巧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术后康复护理的阶段与流程</a:t>
            </a:r>
            <a:endParaRPr/>
          </a:p>
        </p:txBody>
      </p:sp>
      <p:sp>
        <p:nvSpPr>
          <p:cNvPr id="34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5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5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术后急性期：术后1-3天，患者生命体征不稳定，需要密切监测生命体征和伤口情况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术后恢复期：术后3-14天，患者生命体征稳定，伤口逐渐愈合，需要加强康复训练和营养支持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术后慢性期：术后14天以后，患者康复训练基本完成，需要继续关注患者的生活质量和心理状态</a:t>
                </a:r>
                <a:endParaRPr/>
              </a:p>
            </p:txBody>
          </p:sp>
          <p:sp>
            <p:nvSpPr>
              <p:cNvPr id="35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术后康复护理的阶段划分主要包括：</a:t>
                </a:r>
                <a:endParaRPr/>
              </a:p>
            </p:txBody>
          </p:sp>
          <p:sp>
            <p:nvSpPr>
              <p:cNvPr id="35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5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5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术后急性期：病情不稳定，护理重点在于生命体征监测和并发症预防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术后恢复期：病情稳定，护理重点在于康复训练和营养支持，促进患者功能恢复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术后慢性期：患者康复良好，护理重点在于心理护理和生活质量改善，帮助患者重返社会</a:t>
                </a:r>
                <a:endParaRPr/>
              </a:p>
            </p:txBody>
          </p:sp>
          <p:sp>
            <p:nvSpPr>
              <p:cNvPr id="35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术后康复护理各阶段的特点：</a:t>
                </a:r>
                <a:endParaRPr/>
              </a:p>
            </p:txBody>
          </p:sp>
          <p:sp>
            <p:nvSpPr>
              <p:cNvPr id="35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术后康复护理的阶段划分及其特点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术后康复护理的流程设计主要包括：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评估患者基本情况：包括年龄、性别、疾病、手术等因素，以及患者的营养状况、心理状态等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制定护理计划：根据患者的基本情况，制定个性化的护理计划，包括生命体征监测、伤口护理、疼痛管理、营养支持、心理护理等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实施护理措施：按照护理计划，采取有效的护理措施，关注患者的生命体征、伤口情况、疼痛程度、营养摄入、心理状态等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评估护理效果：定期评估护理效果，调整护理计划，以提高护理质量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术后康复护理的实施需要多学科协作，包括：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手术医生：负责患者的手术治疗，提供术后康复护理的建议和指导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护理团队：负责患者的术后康复护理，包括生命体征监测、伤口护理、疼痛管理、营养支持、心理护理等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营养师：负责患者的营养评估和营养支持计划，提供膳食指导和营养补充建议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心理医生：负责患者的心理评估和心理干预，提供心理疏导和心理支持</a:t>
            </a:r>
            <a:endParaRPr/>
          </a:p>
        </p:txBody>
      </p:sp>
      <p:sp>
        <p:nvSpPr>
          <p:cNvPr id="3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术后康复护理的流程设计与实施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6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6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6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生理评估：包括生命体征、伤口情况、疼痛程度、营养摄入等指标的评估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心理评估：包括心理状态、心理需求、心理满意度等指标的评估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社会评估：包括家庭支持、社会资源利用、康复指导等指标的评估</a:t>
                </a:r>
                <a:endParaRPr/>
              </a:p>
            </p:txBody>
          </p:sp>
          <p:sp>
            <p:nvSpPr>
              <p:cNvPr id="36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术后康复护理的评估主要包括：</a:t>
                </a:r>
                <a:endParaRPr/>
              </a:p>
            </p:txBody>
          </p:sp>
          <p:sp>
            <p:nvSpPr>
              <p:cNvPr id="37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7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7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生命体征监测：根据患者的生命体征情况，调整监测频率和干预措施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伤口护理：根据伤口的情况，调整换药频率和预防感染措施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疼痛管理：根据患者的疼痛程度，调整止痛药物和干预方法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营养支持：根据患者的营养摄入情况，调整营养支持计划和膳食指导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心理护理：根据患者的心理状态，调整心理干预方法和心理支持措施</a:t>
                </a:r>
                <a:endParaRPr/>
              </a:p>
            </p:txBody>
          </p:sp>
          <p:sp>
            <p:nvSpPr>
              <p:cNvPr id="37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根据评估结果，及时调整护理计划，包括：</a:t>
                </a:r>
                <a:endParaRPr/>
              </a:p>
            </p:txBody>
          </p:sp>
          <p:sp>
            <p:nvSpPr>
              <p:cNvPr id="37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术后康复护理的评估与调整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术后康复护理中的疼痛管理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术后疼痛的原因主要包括：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手术创伤：手术切口、组织损伤等因素引起的疼痛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炎症反应：手术引起的炎症反应，导致疼痛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肌肉紧张：术后肌肉紧张，导致疼痛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术后疼痛的类型主要包括：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急性疼痛：术后短期内出现的疼痛，一般持续时间较短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慢性疼痛：术后长期存在的疼痛，一般持续时间较长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神经性疼痛：术后神经损伤引起的疼痛，表现为刺痛、烧灼痛等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术后疼痛的原因与类型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术后疼痛的评估方法主要包括：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主观评估：患者根据自己的感受，描述疼痛的程度和性质   -客观的评估：医护人员通过观察和检查，评估疼痛的程度和性质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术后疼痛的评分标准主要包括：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数字评分法（NRS）：用0-10的数字表示疼痛程度，0表示无痛，10表示剧痛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Visual Analog Scale（VAS）：用一条直线表示疼痛程度，0表示无痛，10表示剧痛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McGill疼痛问卷：包括疼痛性质、疼痛程度、疼痛时间等多个方面的评估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术后疼痛的评估方法与评分标准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术后疼痛的护理干预措施主要包括：</a:t>
                </a:r>
                <a:endParaRPr/>
              </a:p>
            </p:txBody>
          </p:sp>
          <p:sp>
            <p:nvSpPr>
              <p:cNvPr id="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药物治疗：使用止痛药物，如非甾体抗炎药、阿片类药物等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非药物治疗：包括物理治疗、心理治疗、康复训练等非药物治疗方法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护理干预：包括伤口护理、舒适护理、心理护理等护理措施</a:t>
                </a:r>
                <a:endParaRPr/>
              </a:p>
            </p:txBody>
          </p:sp>
          <p:sp>
            <p:nvSpPr>
              <p:cNvPr id="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术后疼痛的效果评估主要包括：</a:t>
                </a:r>
                <a:endParaRPr/>
              </a:p>
            </p:txBody>
          </p:sp>
          <p:sp>
            <p:nvSpPr>
              <p:cNvPr id="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疼痛缓解程度：评估疼痛缓解的程度，如从重度疼痛缓解到轻度疼痛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疼痛缓解时间：评估疼痛缓解所需的时间，如从给药到疼痛缓解的时间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疼痛缓解的持续时间：评估疼痛缓解的持续时间，如疼痛缓解持续数小时或数天</a:t>
                </a:r>
                <a:endParaRPr/>
              </a:p>
            </p:txBody>
          </p:sp>
          <p:sp>
            <p:nvSpPr>
              <p:cNvPr id="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术后疼痛的护理干预措施与效果评估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术后康复护理中的并发症预防与护理</a:t>
            </a:r>
            <a:endParaRPr/>
          </a:p>
        </p:txBody>
      </p:sp>
      <p:sp>
        <p:nvSpPr>
          <p:cNvPr id="6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术后常见并发症的原因主要包括：</a:t>
                </a:r>
                <a:endParaRPr/>
              </a:p>
            </p:txBody>
          </p:sp>
          <p:sp>
            <p:nvSpPr>
              <p:cNvPr id="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感染：手术切口感染、肺部感染、尿路感染等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出血：术中出血、术后出血、腹腔内出血等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深静脉血栓：术后长时间卧床、血液高凝状态等因素导致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肺栓塞：深静脉血栓脱落导致的肺动脉栓塞</a:t>
                </a:r>
                <a:endParaRPr/>
              </a:p>
            </p:txBody>
          </p:sp>
          <p:sp>
            <p:nvSpPr>
              <p:cNvPr id="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术后并发症的预防措施主要包括：</a:t>
                </a:r>
                <a:endParaRPr/>
              </a:p>
            </p:txBody>
          </p:sp>
          <p:sp>
            <p:nvSpPr>
              <p:cNvPr id="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严格执行无菌操作：减少感染的发生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有效的止血措施：减少出血的发生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早期活动：预防深静脉血栓和肺栓塞的发生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密切监测生命体征：及时发现并处理并发症</a:t>
                </a:r>
                <a:endParaRPr/>
              </a:p>
            </p:txBody>
          </p:sp>
          <p:sp>
            <p:nvSpPr>
              <p:cNvPr id="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术后常见并发症的原因与预防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术后并发症的观察主要包括：</a:t>
                </a:r>
                <a:endParaRPr/>
              </a:p>
            </p:txBody>
          </p:sp>
          <p:sp>
            <p:nvSpPr>
              <p:cNvPr id="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生命体征：监测血压、心率、呼吸、体温等指标，及时发现异常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伤口情况：观察伤口有无红肿、渗出物、感染等表现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引流情况：观察引流液的颜色、量、性质等，判断有无并发症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肢体活动：观察患者肢体活动情况，判断有无深静脉血栓或肌肉挛缩</a:t>
                </a:r>
                <a:endParaRPr/>
              </a:p>
            </p:txBody>
          </p:sp>
          <p:sp>
            <p:nvSpPr>
              <p:cNvPr id="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术后并发症的早期发现方法主要包括：</a:t>
                </a:r>
                <a:endParaRPr/>
              </a:p>
            </p:txBody>
          </p:sp>
          <p:sp>
            <p:nvSpPr>
              <p:cNvPr id="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医护人员定期巡视：及时发现并处理患者的异常情况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患者及家属的观察与报告：鼓励患者及家属积极参与，及时发现并报告异常情况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先进的监测设备：使用先进的监测设备，如心电监护、血氧饱和度监测等，提高并发症的早期发现率</a:t>
                </a:r>
                <a:endParaRPr/>
              </a:p>
            </p:txBody>
          </p:sp>
          <p:sp>
            <p:nvSpPr>
              <p:cNvPr id="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术后并发症的观察与早期发现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0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0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感染护理：加强伤口护理，定期换药，使用抗生素治疗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出血护理：密切观察出血情况，采取有效的止血措施，如压迫、止血药物等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深静脉血栓护理：鼓励患者早期活动，使用血栓预防药物，如低分子肝素等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肺栓塞护理：及时发现并处理肺栓塞症状，如呼吸急促、胸痛等，使用溶栓治疗等</a:t>
                </a:r>
                <a:endParaRPr/>
              </a:p>
            </p:txBody>
          </p:sp>
          <p:sp>
            <p:nvSpPr>
              <p:cNvPr id="10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术后并发症的护理措施主要包括：</a:t>
                </a:r>
                <a:endParaRPr/>
              </a:p>
            </p:txBody>
          </p:sp>
          <p:sp>
            <p:nvSpPr>
              <p:cNvPr id="10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0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1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康复训练：根据患者的具体情况，制定个性化的康复训练计划，如床上活动、下床行走、功能锻炼等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营养指导：根据患者的营养状况，制定个性化的营养支持计划，如膳食指导、营养补充等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心理指导：根据患者的心理状态，提供心理疏导和心理支持，帮助患者调整心态，积极面对康复过程</a:t>
                </a:r>
                <a:endParaRPr/>
              </a:p>
            </p:txBody>
          </p:sp>
          <p:sp>
            <p:nvSpPr>
              <p:cNvPr id="11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术后并发症的康复指导主要包括：</a:t>
                </a:r>
                <a:endParaRPr/>
              </a:p>
            </p:txBody>
          </p:sp>
          <p:sp>
            <p:nvSpPr>
              <p:cNvPr id="11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术后并发症的护理措施与康复指导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https://d.book118.com/038124122075006036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术后康复护理动画PPT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2024-09-16T00:04:56.841</cp:lastPrinted>
  <dcterms:created xsi:type="dcterms:W3CDTF">2024-09-15T16:04:56Z</dcterms:created>
  <dcterms:modified xsi:type="dcterms:W3CDTF">2024-09-15T16:04:58Z</dcterms:modified>
</cp:coreProperties>
</file>