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615357-D86C-4D14-9DB1-D3BFA87AE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2025FF-84A9-47D1-88CE-540178B85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70970B-57DF-48A8-81F9-CE8C480B8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162EA5-7E78-4EB2-B94B-BE3C50B53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743418-2BFD-47E9-9D2D-7BDC6BBB4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FD6161-15E3-4CA4-A8F3-3B3B73FDE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B6CB89-433D-48A3-AC25-6957E869C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2EFC80-23B4-4141-BDA6-852B3AADF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F5D480-8777-47EC-96FB-B973BC509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3768DC-BB6E-4EFD-A237-521E2A420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E9A58-F9A9-46BA-8C1C-5BE6BED47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2501207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部编版一年级aoe课件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拼音字母介绍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拼音发音训练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拼音书写指导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拼音在汉字中的应用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综合练习和测试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拼音字母介绍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705" r="3670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起源于古代中国的甲骨文和金文，经过演变和发展，形成了现代的拼音字母。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拼音字母的起源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从古代的甲骨文、金文到现代的拼音字母，经历了数千年的演变和发展，不断完善和规范化。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拼音字母的起源和历史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拼音字母由21个声母和24个韵母组成，通过不同的组合和拼读规则，构成了丰富的汉语语音。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拼音字母按照发音部位和发音方法进行分类，有助于学习者系统地掌握拼音字母的发音规律。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拼音字母的构成和分类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按照先学声母、再学韵母的顺序进行学习，逐步掌握拼音字母的拼读规则和技巧。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学习顺序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实践应用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通过联想、口诀、故事等方式记忆拼音字母的形状和发音，提高记忆效果和学习效率。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多进行拼音实践和应用，如拼读、组词、造句等，有助于巩固学习成果和提高语言运用能力。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拼音字母的学习方法和技巧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拼音发音训练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掌握正确的a发音，是学习拼音的基础。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a的发音是拼音学习的基础，课件中应提供清晰的发音示范，并设计相应的练习，如模仿发音、辨音游戏等，以帮助学生准确掌握a的发音。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1921" b="192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a的发音和练习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164" r="1816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o的发音对于一年级学生来说有一定难度，需要加强练习。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针对o的发音特点，课件中应提供详细的示范和讲解，并通过多种形式的练习，如朗读、拼读等，帮助学生逐步掌握o的发音技巧。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o的发音和练习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e的发音对于一年级学生来说较为简单，但仍需注意发音的准确性和清晰度。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课件中应强调e的正确发音方法和口型，并通过实际发音、辨音等练习，帮助学生巩固e的发音，同时注意引导学生保持正确的口型和清晰的发音。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e的发音和练习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拼音书写指导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https://d.book118.com/038125012070006035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2024-09-14T08:46:00.789</cp:lastPrinted>
  <dcterms:created xsi:type="dcterms:W3CDTF">2024-09-14T00:46:00Z</dcterms:created>
  <dcterms:modified xsi:type="dcterms:W3CDTF">2024-09-14T00:46:02Z</dcterms:modified>
</cp:coreProperties>
</file>