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3345A13-DA0F-46F0-A589-688D5A50D5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8EB721-9EB7-4876-91DC-5E2C92FD5D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3545719-16C5-4301-BA47-F79E9FF443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DD1A874-AAE1-4D9E-B23F-0647DF374F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B124F93-3705-4188-BD0D-39AEF733B2A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06A3D5E-21B0-434B-B401-50127647ABD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07F9559-1CC9-4A1A-9603-E5FBC1855D9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C401728-4555-44B8-B24C-6A150CC071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C91903E-2D63-46B3-AD7C-95BC5E5D67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58D992-FDAB-422F-9139-6744A9FB97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C7F267-D796-499C-89FF-A35F6A50DF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38125014127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solidFill>
                <a:latin typeface="Microsoft Yahei"/>
                <a:ea typeface="Microsoft Yahei"/>
                <a:cs typeface="Microsoft Yahei"/>
              </a:rPr>
              <a:t>护理新知识新技术改进方案</a:t>
            </a:r>
          </a:p>
        </p:txBody>
      </p:sp>
      <p:sp>
        <p:nvSpPr>
          <p:cNvPr id="3" name="TextBox 3"/>
          <p:cNvSpPr txBox="1"/>
          <p:nvPr/>
        </p:nvSpPr>
        <p:spPr>
          <a:xfrm>
            <a:off x="790127" y="5195764"/>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solidFill>
                <a:latin typeface="Microsoft Yahei"/>
                <a:ea typeface="Microsoft Yahei"/>
                <a:cs typeface="Microsoft Yahei"/>
              </a:rPr>
              <a:t>汇报人：&lt;XXX&gt;</a:t>
            </a:r>
          </a:p>
        </p:txBody>
      </p:sp>
      <p:sp>
        <p:nvSpPr>
          <p:cNvPr id="4" name="TextBox 4"/>
          <p:cNvSpPr txBox="1"/>
          <p:nvPr/>
        </p:nvSpPr>
        <p:spPr>
          <a:xfrm>
            <a:off x="750406" y="5697617"/>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solidFill>
                <a:latin typeface="Microsoft Yahei"/>
                <a:ea typeface="Microsoft Yahei"/>
                <a:cs typeface="Microsoft Yahei"/>
              </a:rPr>
              <a:t>2024-01-04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护理新知识新技术概述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现有护理流程分析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护理新知识新技术改进方案</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实施改进方案的预期效果</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改进方案的实施计划</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solidFill>
                <a:latin typeface="Microsoft Yahei"/>
                <a:ea typeface="Microsoft Yahei"/>
                <a:cs typeface="Microsoft Yahei"/>
              </a:rPr>
              <a:t>护理新知识新技术概述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基于实证的护理实践，强调以科学研究为依据，为患者提供最佳的护理方案。</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循证护理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292" r="162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跨文化护理</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积极心理学</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关注不同文化背景下的护理需求，尊重患者的文化习惯和价值观。</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关注患者的心理健康，通过积极干预措施，帮助患者建立乐观、积极的生活态度。</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当前护理领域的新知识</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8" b="2638"/>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当前护理领域的新技术</a:t>
            </a:r>
          </a:p>
        </p:txBody>
      </p:sp>
      <p:sp>
        <p:nvSpPr>
          <p:cNvPr id="29" name="TextBox 29"/>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远程护理</a:t>
            </a:r>
          </a:p>
        </p:txBody>
      </p:sp>
      <p:sp>
        <p:nvSpPr>
          <p:cNvPr id="30" name="TextBox 30"/>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利用信息技术手段，实现远程监测、远程诊断和远程指导等护理服务。</a:t>
            </a:r>
          </a:p>
        </p:txBody>
      </p:sp>
      <p:sp>
        <p:nvSpPr>
          <p:cNvPr id="31" name="TextBox 31"/>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智能护理</a:t>
            </a:r>
          </a:p>
        </p:txBody>
      </p:sp>
      <p:sp>
        <p:nvSpPr>
          <p:cNvPr id="32" name="TextBox 3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借助人工智能、物联网等技术，实现智能化、自动化的护理操作和管理。</a:t>
            </a:r>
          </a:p>
        </p:txBody>
      </p:sp>
      <p:sp>
        <p:nvSpPr>
          <p:cNvPr id="33" name="TextBox 33"/>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虚拟现实与增强现实技术</a:t>
            </a:r>
          </a:p>
        </p:txBody>
      </p:sp>
      <p:sp>
        <p:nvSpPr>
          <p:cNvPr id="34" name="TextBox 34"/>
          <p:cNvSpPr txBox="1"/>
          <p:nvPr/>
        </p:nvSpPr>
        <p:spPr>
          <a:xfrm>
            <a:off x="7880459" y="2039620"/>
            <a:ext cx="3286271" cy="1654845"/>
          </a:xfrm>
          <a:prstGeom prst="rect">
            <a:avLst/>
          </a:prstGeom>
        </p:spPr>
        <p:txBody>
          <a:bodyPr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应用于康复护理、疼痛管理等领域，提高护理效果和患者体验。</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新知识和新技术的应用有助于提高护理工作的科学性和规范性，从而提高护理质量。</a:t>
            </a:r>
          </a:p>
        </p:txBody>
      </p:sp>
      <p:pic>
        <p:nvPicPr>
          <p:cNvPr id="5" name="Picture 5"/>
          <p:cNvPicPr>
            <a:picLocks noChangeAspect="1"/>
          </p:cNvPicPr>
          <p:nvPr/>
        </p:nvPicPr>
        <p:blipFill>
          <a:blip r:embed="rId2"/>
          <a:srcRect l="16667" r="16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75" r="16675"/>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67" r="1666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提高护理质量</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新知识和新技术更加关注患者的个性化需求和心理健康，从而提高患者满意度。</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提升患者满意度</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新知识和新技术的应用有助于优化护理流程，提高工作效率和降低成本。</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优化护理流程</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新知识新技术对护理工作的影响</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solidFill>
                <a:latin typeface="Microsoft Yahei"/>
                <a:ea typeface="Microsoft Yahei"/>
                <a:cs typeface="Microsoft Yahei"/>
              </a:rPr>
              <a:t>现有护理流程分析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护理质量不稳定</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由于缺乏标准化和规范化的操作流程，不同护理人员提供的服务质量存在差异，影响了病人的治疗效果和满意度。</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护理效率低下</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现有流程中，护理人员需要花费大量时间在非直接护理工作上，如文书工作、物品准备等，导致真正用于病人护理的时间相对较少。</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信息化程度不足</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目前护理流程中信息化手段应用不足，很多工作需要手工完成，既增加了工作量，又提高了出错率。</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2500" r="1250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现有护理流程的问题</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现有护理流程往往是基于经验和习惯，缺乏科学依据和实证支持，导致流程的合理性和有效性受到质疑。</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缺乏科学性</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由于缺乏对护理过程中可能出现的变化和突发情况的预见和处理能力，现有流程应对突发状况的能力较弱。</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灵活性差</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现行护理流程往往忽视了病人的个体差异，不能满足不同病人的特殊需求和情况。</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忽视个体差异</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现有护理流程的不足</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关注个体差异</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引入个性化护理理念，关注病人的特殊需求和情况，提供更加人性化的服务。</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增强应对变化的能力</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通过引入风险管理、持续改进等理念和方法，提高护理流程应对突发状况的能力。</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加强信息化建设</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利用信息技术手段，简化工作流程，减少手工操作，提高工作效率和准确性。</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提高护理效率</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通过优化流程、引入新技术等方式，减少非直接护理时间，提高护理效率。</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提升护理质量</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建立标准化、规范化的操作流程，通过培训和监督，确保服务质量稳定可靠。</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TextBox 7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现有护理流程的改进空间</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solidFill>
                <a:latin typeface="Microsoft Yahei"/>
                <a:ea typeface="Microsoft Yahei"/>
                <a:cs typeface="Microsoft Yahei"/>
              </a:rPr>
              <a:t>护理新知识新技术改进方案</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https://d.book118.com/038125014127006025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2024-09-02T15:22:53.636</cp:lastPrinted>
  <dcterms:created xsi:type="dcterms:W3CDTF">2024-09-02T07:22:53Z</dcterms:created>
  <dcterms:modified xsi:type="dcterms:W3CDTF">2024-09-02T07:22:55Z</dcterms:modified>
</cp:coreProperties>
</file>