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43A223-1A0F-4FEB-A56D-D97DE5631B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813240-B247-4135-AFDA-D153F0A104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48B696-1DD0-4BE1-9E8B-90F97F2C9F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F8CD3F-48B6-468A-B566-2A10AFFFBF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9B6F30-C7D6-4300-A96B-363541B138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1DE287-42C8-4C32-9FAC-C45F4FD23E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F78615-760E-4EAE-A418-503A0D3BDB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A8D252-DEA8-425C-8115-53F447210C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6A4793-D528-471B-84C1-99C70B4247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0B3685-557D-4C92-8DD4-4F67EEC569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40EE69-F4C3-4290-9E9A-14050429C8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8125016017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品管部年终总结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工作回顾与成果展示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质量管理体系建设与完善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过程控制与持续改进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人员培训与团队建设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挑战分析与应对策略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工作回顾与成果展示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品管部按照年初制定的工作计划，成功完成了各项任务，包括产品检验、质量监控、标准制定等。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针对年内出现的突发事件和临时任务，品管部迅速响应，及时调整工作策略，确保任务的高效完成。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全年工作计划完成情况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计划外任务应对情况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计划内任务完成情况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5" name="Freeform 5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7" name="AutoShape 17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产品质量监控情况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产品质量改进成果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" name="Group 28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29" name="Freeform 29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39" name="Freeform 39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8" name="Group 48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49" name="Freeform 49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59" name="Freeform 59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Freeform 61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69" name="Freeform 69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Freeform 70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Freeform 71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8" name="Group 78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79" name="Freeform 79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8" name="Group 88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89" name="Freeform 89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AutoShape 103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AutoShape 104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AutoShape 105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8" name="Group 98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99" name="Freeform 99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AutoShape 113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AutoShape 114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8" name="Group 108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09" name="Freeform 109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AutoShape 122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AutoShape 123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AutoShape 125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8" name="Group 118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19" name="Freeform 119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Freeform 121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AutoShape 132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AutoShape 133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AutoShape 135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8" name="Group 128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29" name="Freeform 129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Freeform 130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8" name="Group 138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39" name="Freeform 139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Freeform 140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Freeform 141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8" name="Group 148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49" name="Freeform 149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Freeform 150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Freeform 151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2" name="AutoShape 162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3" name="AutoShape 163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AutoShape 164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AutoShape 165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8" name="Group 158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59" name="Freeform 159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Freeform 160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Freeform 161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2" name="AutoShape 172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3" name="AutoShape 173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AutoShape 174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AutoShape 175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8" name="Group 168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69" name="Freeform 169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Freeform 170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Freeform 171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2" name="AutoShape 182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3" name="AutoShape 183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AutoShape 184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AutoShape 185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8" name="Group 178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79" name="Freeform 179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Freeform 180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Freeform 181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2" name="AutoShape 192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3" name="AutoShape 193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AutoShape 194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AutoShape 195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8" name="Group 188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89" name="Freeform 189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Freeform 190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Freeform 191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2" name="AutoShape 202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3" name="AutoShape 203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AutoShape 204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AutoShape 205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8" name="Group 198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199" name="Freeform 199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Freeform 200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Freeform 201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2" name="AutoShape 212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3" name="AutoShape 213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AutoShape 214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AutoShape 215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8" name="Group 208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09" name="Freeform 209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Freeform 210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Freeform 211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2" name="AutoShape 222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3" name="AutoShape 223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AutoShape 224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AutoShape 225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8" name="Group 218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19" name="Freeform 219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Freeform 220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Freeform 221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Freeform 233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0" name="Group 230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1" name="AutoShape 231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2" name="AutoShape 232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Freeform 241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8" name="Group 238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39" name="AutoShape 239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0" name="AutoShape 240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Freeform 249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6" name="Group 246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7" name="AutoShape 247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8" name="AutoShape 248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Freeform 257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4" name="Group 254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5" name="AutoShape 255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6" name="AutoShape 256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Freeform 265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2" name="Group 262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3" name="AutoShape 263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4" name="AutoShape 264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Freeform 273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0" name="Group 270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1" name="AutoShape 271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2" name="AutoShape 272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Freeform 281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8" name="Group 278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79" name="AutoShape 279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0" name="AutoShape 280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Freeform 289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6" name="Group 286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7" name="AutoShape 287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8" name="AutoShape 288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Freeform 297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4" name="Group 294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5" name="AutoShape 295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6" name="AutoShape 296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Freeform 305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2" name="Group 302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3" name="AutoShape 303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4" name="AutoShape 304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Freeform 313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0" name="Group 310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1" name="AutoShape 311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2" name="AutoShape 312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Freeform 321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8" name="Group 318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19" name="AutoShape 319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0" name="AutoShape 320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Freeform 329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6" name="Group 326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7" name="AutoShape 327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8" name="AutoShape 328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Freeform 337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4" name="Group 334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5" name="AutoShape 335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6" name="AutoShape 336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Freeform 345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2" name="Group 342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3" name="AutoShape 343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4" name="AutoShape 344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Freeform 353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0" name="Group 350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1" name="AutoShape 351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2" name="AutoShape 352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Freeform 361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8" name="Group 358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59" name="AutoShape 359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0" name="AutoShape 360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Freeform 369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6" name="Group 366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7" name="AutoShape 367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8" name="AutoShape 368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Freeform 377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4" name="Group 374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5" name="AutoShape 375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6" name="AutoShape 376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Freeform 385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2" name="Group 382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3" name="AutoShape 383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4" name="AutoShape 384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通过严格的质量检验和监控流程，确保产品合格率稳步提升，有效降低了客户投诉率。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针对发现的质量问题，品管部积极与研发、生产等部门协作，推动产品质量的持续改进，提高了产品的稳定性和可靠性。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产品质量监控及改进成果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客户满意度调查结果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通过定期的客户满意度调查，收集客户对产品的意见和建议，为产品质量改进提供了有力支持。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调查结果分析及应用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对调查结果进行深入分析，找出影响客户满意度的关键因素，制定相应的改进措施，并将结果反馈给相关部门，推动全员参与质量改进。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188" r="24188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客户满意度调查结果分析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719" r="2271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与协作部门的沟通情况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品管部积极与生产、研发、销售等部门保持密切沟通，确保质量标准的统一和贯彻。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协作部门评价与反馈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协作部门对品管部的工作给予高度评价，认为品管部在保障产品质量、提升客户满意度等方面发挥了重要作用。同时，也提出了一些建设性的意见和建议，为品管部未来的工作提供了有益的参考。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协作部门评价与反馈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质量管理体系建设与完善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公司确立了“质量第一，客户至上”的质量方针，并以此为指导思想，全面开展质量管理工作。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质量方针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根据公司的质量方针和市场需求，制定了年度质量目标，包括产品合格率、客户投诉率、退货率等指标。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目标制定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通过加强过程控制、提高员工质量意识和技能水平等措施，实现了年度质量目标的达成。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实施情况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质量方针、目标制定及实施情况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对质量管理体系文件进行了全面梳理和修订，包括质量手册、程序文件、作业指导书等，确保文件的适用性和有效性。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文件修订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通过加强文件培训和宣贯，提高员工对质量管理体系文件的理解和执行力，确保各项工作严格按照文件要求执行。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文件执行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质量管理体系文件修订与执行情况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按计划开展了内部质量审核工作，发现并及时纠正了存在的问题，促进了质量管理体系的持续改进。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内部审核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公司领导层对质量管理体系进行了定期评审，对体系的适宜性、充分性和有效性进行了全面评价，提出了改进意见和建议。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管理评审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针对内部审核和管理评审中发现的问题，制定了相应的改进措施并进行了跟踪验证，实现了质量管理体系的持续改进。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内部审核、管理评审及持续改进情况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9375" r="193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公司接受了认证机构的监督审核，审核结果表明公司的质量管理体系运行有效，符合相关标准和要求。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监督审核结果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针对监督审核中提出的建议和意见，公司制定了相应的改进措施并进行了实施，进一步提高了质量管理体系的有效性和运行效率。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改进措施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认证机构监督审核结果及改进措施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过程控制与持续改进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过程控制方法应用及效果评估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过程控制方法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采用统计过程控制（SPC）和失效模式与影响分析（FMEA）等方法，对生产过程进行全面监控和风险评估。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效果评估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通过数据分析，发现并及时解决了多个潜在问题，产品合格率提高了10%，客户投诉率降低了8%。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不合格品处理程序执行情况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建立了一套完整的不合格品处理程序，包括不合格品的标识、隔离、评审、处置和记录等步骤。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处理程序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全年共处理不合格品500批次，其中返工400批次，报废100批次，确保了不合格品不流入市场。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执行情况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2493" r="249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纠正措施和预防措施实施效果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纠正措施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针对已发生的问题，及时采取纠正措施，如调整工艺参数、更换设备配件等，确保问题不再发生。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预防措施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通过对潜在问题的分析，提前采取预防措施，如加强员工培训、优化生产流程等，降低了问题发生的概率。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实施效果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通过纠正措施和预防措施的实施，减少了生产过程中的变异和浪费，提高了产品质量和生产效率。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https://d.book118.com/038125016017006025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2024-09-01T14:52:29.199</cp:lastPrinted>
  <dcterms:created xsi:type="dcterms:W3CDTF">2024-09-01T06:52:29Z</dcterms:created>
  <dcterms:modified xsi:type="dcterms:W3CDTF">2024-09-01T06:52:31Z</dcterms:modified>
</cp:coreProperties>
</file>