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7D8B4-F3BF-44D8-9989-68E786EA7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8F887-0566-4A4B-BE83-A91604F45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2EF1FE-8611-40CE-9466-F994E412A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B20DC-8FBD-4D57-BD5B-E4E0853398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B75A8-F751-4204-8AC0-5FFC7A39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BCEE6-D0AC-4236-8E63-8FE4A2226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95F982-B0EF-4F68-B5F4-0F1534FD0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1FABA-1DC2-43A5-B165-A9FC92DBF6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17C19B-E786-46A6-85BE-E5012504F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C3C2C-5622-495F-8ECD-8C87DDCF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9583E-8456-4E48-A761-314804B18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2506103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2023-2028年牛油果市场发展现状调查及供需格局分析预测报告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牛油果市场概述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2023年牛油果市场发展现状分析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价格走势及影响因素剖析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未来发展趋势预测与机遇挑战分析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随着健康饮食观念的普及和消费者对高品质生活的追求，牛油果作为一种营养丰富的水果，在全球范围内受到越来越多人的喜爱。其独特的口感和营养价值使得牛油果市场具有巨大的发展潜力。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本报告旨在对2023-2028年牛油果市场的发展现状进行深入调查，分析供需格局及未来趋势，为相关企业和投资者提供决策参考。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本报告涵盖了全球范围内的牛油果市场，包括主要生产地区、消费地区以及进出口贸易等方面。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将重点关注牛油果市场的供需状况、价格走势、竞争格局、政策法规以及未来发展趋势等方面。同时，还将对牛油果产业链上下游进行深入剖析，包括品种改良、种植技术、采摘与加工、销售渠道等各个环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报告范围与重点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牛油果市场概述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牛油果，又称为鳄梨，是一种营养丰富的水果，具有独特的口感和风味。它富含健康脂肪、纤维、维生素和矿物质，被广泛应用于食品、饮料和美容领域。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根据品种和成熟度的不同，牛油果可分为绿色、成熟和过熟三种类型。不同类型的牛油果在口感、风味和用途上有所不同。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牛油果定义及分类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2" r="193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牛油果的种植和采摘环节，包括品种选育、土壤管理、病虫害防治等。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牛油果的加工和流通环节，包括清洗、分级、包装、运输和储存等。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牛油果的销售和消费环节，包括批发、零售、餐饮、电商等渠道。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牛油果产业链结构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牛油果最初主要在墨西哥等中美洲国家种植和消费，后来逐渐传播到美国和欧洲等地。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随着全球化和贸易自由化的推进，牛油果逐渐成为一种全球性商品，种植面积和产量不断扩大，消费市场也日益多元化。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近年来，随着消费者对健康饮食和绿色生活的追求，牛油果在食品、饮料和美容等领域的创新应用不断涌现，推动了市场的进一步发展。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创新发展阶段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牛油果市场发展历程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2023年牛油果市场发展现状分析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270" b="20270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牛油果种植面积与产量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全球牛油果种植面积和产量逐年递增，主要生产国家包括墨西哥、美国、哥伦比亚等。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消费需求与市场规模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随着健康饮食观念的普及，全球牛油果消费需求持续增长，市场规模不断扩大。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贸易现状与主要出口国家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全球牛油果贸易活跃，墨西哥、美国、荷兰等是主要出口国家。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全球牛油果市场概况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进口量与消费量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中国牛油果进口量逐年攀升，消费量呈快速增长趋势。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市场价格与销售渠道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中国牛油果市场价格波动较大，销售渠道主要包括超市、电商平台等。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消费者认知与偏好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中国消费者对牛油果的认知度不断提高，对品质、口感等要求也越来越高。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中国牛油果市场现状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竞争格局与主要企业分析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墨西哥的Mission、美国的Avocados From Mexico、智利的Hass等品牌在全球市场占据主导地位；中国的佳农、百果园等品牌也在国内市场崭露头角。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主要企业与品牌分析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4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全球牛油果市场竞争激烈，各大生产国纷纷加强品牌建设、提高产品质量以增强竞争力。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国际竞争格局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27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中国牛油果市场尚处于快速发展阶段，国内企业积极引进优质品种、加强品牌建设，与国际品牌展开竞争。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中国市场竞争现状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381415" y="2276490"/>
            <a:ext cx="1851477" cy="2425477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全球牛油果产量逐年增长，主要生产国家包括墨西哥、秘鲁、智利等。其中，墨西哥是全球最大的牛油果生产国，占据全球总产量的近一半。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产量及分布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随着健康饮食观念的普及，全球牛油果消费需求不断增长。北美、欧洲和亚洲是全球牛油果消费的主要市场，其中北美市场占据最大份额。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全球牛油果贸易活跃，主要出口国家包括墨西哥、秘鲁、智利等，主要进口国家包括美国、荷兰、西班牙等。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贸易情况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全球牛油果供需状况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产量及分布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中国牛油果产量相对较少，主要分布在广东、广西、海南等地区。近年来，随着国内牛油果种植面积的扩大和技术的提高，产量有所增长。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中国牛油果消费需求快速增长，尤其是在年轻人和健康意识较强的人群中受欢迎。牛油果在餐饮、零售和家庭消费等领域的应用不断扩大。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中国牛油果进口量逐年增加，主要从墨西哥、秘鲁、智利等国家进口。同时，中国也开始向周边国家和地区出口牛油果，但出口量相对较少。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中国牛油果供需状况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3534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3534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938867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进口情况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12791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中国牛油果进口量逐年增长，主要从墨西哥、秘鲁、智利等国家进口。其中，墨西哥是中国最大的牛油果供应国，占据中国进口市场的近一半份额。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29171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29171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624504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出口情况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24504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中国牛油果出口量相对较少，主要出口到周边国家和地区如日本、韩国等。随着中国牛油果品质和产量的提升，未来出口潜力有望进一步扩大。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18788" y="1338101"/>
            <a:ext cx="3333658" cy="4817902"/>
          </a:xfrm>
          <a:prstGeom prst="rec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118788" y="1338101"/>
            <a:ext cx="3333658" cy="126801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314120" y="1440614"/>
            <a:ext cx="2995145" cy="104851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贸易前景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314120" y="2963397"/>
            <a:ext cx="2995145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牛油果市场的不断扩大和中国消费需求的增长，中国牛油果进出口贸易前景广阔。未来，中国可以进一步加强与主要生产国家的合作，提高进口牛油果的品质和多样性，同时积极拓展出口市场，提升中国牛油果在国际市场上的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进出口贸易情况分析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https://d.book118.com/038125061033006030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2024-09-06T13:39:12.609</cp:lastPrinted>
  <dcterms:created xsi:type="dcterms:W3CDTF">2024-09-06T05:39:12Z</dcterms:created>
  <dcterms:modified xsi:type="dcterms:W3CDTF">2024-09-06T05:39:14Z</dcterms:modified>
</cp:coreProperties>
</file>