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9D7A9-9981-4CC1-9985-9310BE064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7FFCE-9F77-412C-BD8A-072FB606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A4992-87AA-42B8-8CB3-D4F5133A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A924A-796A-4D6C-B42F-5AB07919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6A20D-D990-4B8F-B709-4BCDDD39F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6E85C-549A-4202-B035-8525F1A0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440DE-9918-4441-B841-5F2E17D08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4D97F-FB33-4C13-A105-7B7B494A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BEF8A-22AC-4D74-80F6-C1A173855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99803-EEAB-4CA8-B4D0-2A3328C8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967F9-4A31-4B7D-B1BE-BEFA3A8F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5073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文化建设与发展\n## 1.护理文化建设的意义与价值\n### 1.1护理文化建设对提升护理服务质量的影响\n### 1.2护理文化建设对提高护士职业认同感的作用\n### 1.3护理文化建设对促进医院整体形象提升的重要性\n## 2.护理文化建设的核心内容与原则\n### 2.1护理文化建设的核心价值观与理念\n### 2.2护理文化建设的制度与规范\n### 2.3护理文化建设的实践与评估\n## 3.护理文化建设的实施策略与方法\n### 3.1护理文化建设的组织与策划\n### 3.2护理文化建设的培训与指导\n### 3.3护理文化建设的宣传与推广\n## 4.护理文化建设中的团队凝聚力与协作\n### 4.1护理团队凝聚力的培养与提升\n### 4.2护理团队间的协作与沟通\n### 4.3护理团队在文化建设中的引领作用\n## 5.护理文化建设成果展示与经验交流\n### 5.1护理文化建设成果的案例展示\n### 5.2护理文化建设经验的分享与交流\n### 5.3护理文化建设的持续改进与提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护理文化建设与发展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护理文化建设的意义与价值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提高护理服务质量是护理文化建设的核心目标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不断优化护理服务流程</a:t>
                </a:r>
                <a:endParaRPr/>
              </a:p>
            </p:txBody>
          </p:sp>
          <p:pic>
            <p:nvPicPr>
              <p:cNvPr id="1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护理文化建设有助于提升护理服务的整体水平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endParaRPr/>
              </a:p>
            </p:txBody>
          </p:sp>
          <p:pic>
            <p:nvPicPr>
              <p:cNvPr id="1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护理文化建设有助于提升护理服务的持续改进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endParaRPr/>
              </a:p>
            </p:txBody>
          </p:sp>
          <p:pic>
            <p:nvPicPr>
              <p:cNvPr id="1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护理文化建设对提升护理服务质量的影响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护理文化建设有助于提高护士的职业认同感</a:t>
                </a:r>
                <a:endParaRPr/>
              </a:p>
            </p:txBody>
          </p:sp>
          <p:sp>
            <p:nvSpPr>
              <p:cNvPr id="1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职业荣誉感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职业责任感</a:t>
                </a:r>
                <a:endParaRPr/>
              </a:p>
            </p:txBody>
          </p:sp>
        </p:grpSp>
        <p:grpSp>
          <p:nvGrpSpPr>
            <p:cNvPr id="16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护理文化建设有助于提高护士的工作满意度</a:t>
                </a:r>
                <a:endParaRPr/>
              </a:p>
            </p:txBody>
          </p:sp>
          <p:sp>
            <p:nvSpPr>
              <p:cNvPr id="1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公平的晋升机会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丰富的培训资源</a:t>
                </a:r>
                <a:endParaRPr/>
              </a:p>
            </p:txBody>
          </p:sp>
        </p:grpSp>
        <p:grpSp>
          <p:nvGrpSpPr>
            <p:cNvPr id="16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护理文化建设有助于提高护士的人际关系</a:t>
                </a:r>
                <a:endParaRPr/>
              </a:p>
            </p:txBody>
          </p:sp>
          <p:sp>
            <p:nvSpPr>
              <p:cNvPr id="1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的同事关系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友好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的上下级关系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护理文化建设对提高护士职业认同感的作用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体现医院的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体现医院的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体现医院的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管理水平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护理文化建设是医院形象塑造的重要组成部分</a:t>
                </a:r>
                <a:endParaRPr/>
              </a:p>
            </p:txBody>
          </p:sp>
        </p:grpSp>
        <p:grpSp>
          <p:nvGrpSpPr>
            <p:cNvPr id="1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提高医院的竞争力</a:t>
                </a:r>
                <a:endParaRPr/>
              </a:p>
            </p:txBody>
          </p:sp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护理文化建设有助于提升医院的知名度</a:t>
                </a:r>
                <a:endParaRPr/>
              </a:p>
            </p:txBody>
          </p:sp>
        </p:grpSp>
        <p:grpSp>
          <p:nvGrpSpPr>
            <p:cNvPr id="1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的医院文化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的医院环境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的医院管理</a:t>
                </a:r>
                <a:endParaRPr/>
              </a:p>
            </p:txBody>
          </p: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护理文化建设有助于提升医院的持续发展</a:t>
                </a:r>
                <a:endParaRPr/>
              </a:p>
            </p:txBody>
          </p:sp>
        </p:grpSp>
      </p:grpSp>
      <p:pic>
        <p:nvPicPr>
          <p:cNvPr id="1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护理文化建设对促进医院整体形象提升的重要性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护理文化建设的核心内容与原则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护理文化建设的核心价值观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患者至上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：以患者为中心，提供优质的护理服务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：鼓励护士之间的协作和沟通，提高工作效率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：追求护理服务的不断改进和创新，提高护理质量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护理文化建设的理念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：关注护士的需求和发展，提供良好的工作环境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服务至上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：以患者满意度为导向，提供优质的护理服务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：鼓励护士的创新和发展，提高护理服务的技术水平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护理文化建设的核心价值观与理念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护理文化建设的制度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：明确护士的职责和行为规范，保障护理服务的质量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：提供护士的培训和指导，提高护士的专业技能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：对护理服务进行客观、公正的评价，促进护理服务的持续改进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护理文化建设的规范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：树立护士的职业道德观念，提高护理服务的道德水平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：明确护理服务的要求和标准，提高护理服务的质量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：建立护士之间的协作和沟通机制，提高工作效率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护理文化建设的制度与规范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护理文化建设的实践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：提供优质的护理服务，体现护理文化的核心价值观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：通过培训和指导，提高护士的专业技能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：通过管理和评估，保障护理服务的质量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护理文化建设的评估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：对护理服务进行客观、公正的评价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护理文化建设成果评估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：对护理文化建设成果进行总结和评价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护理文化建设持续改进评估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：对护理文化建设的持续改进进行评估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护理文化建设的实践与评估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护理文化建设的实施策略与方法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护理文化建设的组织与策划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护理文化建设的组织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护理文化建设委员会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：负责护理文化建设的组织和指导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护理文化建设工作小组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：负责护理文化建设的实施和评估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护理文化建设的策划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护理文化建设方案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：明确护理文化建设的目标、内容和措施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护理文化建设计划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：明确护理文化建设的实施步骤和时间节点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https://d.book118.com/038125073126006037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护理文化建设与发展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2024-09-17T21:11:10.576</cp:lastPrinted>
  <dcterms:created xsi:type="dcterms:W3CDTF">2024-09-17T13:11:10Z</dcterms:created>
  <dcterms:modified xsi:type="dcterms:W3CDTF">2024-09-17T13:11:12Z</dcterms:modified>
</cp:coreProperties>
</file>