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57445F-2F49-4F56-AE1B-DA01C576E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593887-8BA7-410F-AC87-CA68D2E44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238AEA-1170-4EFB-9BD1-557370265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B304F6-A476-4B60-A457-583642628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8EFFFF-733B-4760-A705-A576DDB73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991E84-5021-4FBB-B3B4-9DE469959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F56B59-8DC3-4F0D-941F-84ADFB8E9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372056-6B97-4F6F-A855-9A1EC9627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1CF723-0F97-4B29-B731-5245641D8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02C29F-4170-4FD6-B598-C06038641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CAABF-1E19-4C16-BF7F-82599BB61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130067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体育运动对社会适应的影响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体育运动与社会适应的关系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体育运动对社会适应的积极影响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体育运动对社会适应的负面影响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不同人群在体育运动中的社会适应表现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体育运动对社会适应影响的案例分析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8329" r="1832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049" b="1604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体育运动在社会发展中的重要性日益凸显，成为现代社会不可或缺的一部分。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体育运动对于个体和社会整体的发展具有积极的影响，特别是在促进健康、增强身体素质、培养团队精神等方面。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研究体育运动对社会适应的影响，有助于深入了解体育运动在社会化过程中的作用，为相关政策制定和实践提供理论支持。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探讨体育运动对社会适应的积极影响及其机制。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研究体育运动对社会适应的长期效应和持续性。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分析不同类型、不同强度的体育运动对社会适应的影响差异。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提出促进体育运动发展和社会适应的政策建议和实践措施。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体育运动与社会适应的关系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231" r="3223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81" r="316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社会适应的定义与内涵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社会适应的内涵包括对社会文化、价值观念、行为规范的认同和遵守，以及在社会交往中形成良好的人际关系和互动模式。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社会适应是指个体在社会环境中，通过不断调整自身行为、态度和价值观，以适应社会规范、文化习俗和人际关系的过程。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体育运动有助于培养个体的社会规范意识。在参与体育运动的过程中，个体需要遵守比赛规则、尊重对手和裁判，这些都有助于培养个体的社会规范意识和道德观念。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体育运动有助于增强个体的社会交往能力。在参与体育运动的过程中，个体需要与队友、对手和观众进行交流和互动，这有助于提高个体的社交能力和沟通技巧。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体育运动有助于提升个体的心理适应能力。体育运动中的竞争和挫折可以锻炼个体的意志品质和心理素质，提高个体面对压力和挫折的应对能力。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1242" b="11242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3153" r="3153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4126" r="14126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体育运动对社会适应的促进作用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7667" b="176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体育运动是社会适应的重要手段之一。通过参与体育运动，个体可以了解社会规范和文化习俗，培养社会规范意识和道德观念，增强社会交往能力和心理适应能力。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体育运动在社会适应中扮演着积极的角色。它不仅可以促进个体的身心健康和全面发展，还可以推动社会的和谐与进步。因此，我们应该重视体育运动在社会适应中的作用，积极推广和普及体育运动。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体育运动在社会适应中的角色定位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体育运动对社会适应的积极影响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496" r="24496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234" r="2423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体育运动能够改善心肺功能，提高肌肉力量、耐力和柔韧性，从而增强个体的身体素质。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增强身体素质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体育运动有助于释放压力、缓解焦虑和抑郁情绪，提高自信心和自尊心，促进心理健康。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促进心理健康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提高个体身体素质与心理健康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体育运动为人们提供了更多的社交机会，可以结识新朋友、拓展社交圈子。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体育运动中的团队项目需要成员之间相互协作、默契配合，从而培养团队协作能力。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促进人际交往与团队协作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培养团队协作能力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拓展社交圈子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强化规则意识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体育运动有明确的比赛规则和裁判制度，参与者需要遵守规则、尊重裁判，从而培养规则意识。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弘扬公平竞争精神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体育运动倡导公平竞争、尊重对手，参与者需要在比赛中尽力拼搏、争取胜利，从而培养公平竞争精神。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563" r="20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培养规则意识与公平竞争精神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体育运动对社会适应的负面影响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https://d.book118.com/038130067014006036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2024-09-15T05:45:02.811</cp:lastPrinted>
  <dcterms:created xsi:type="dcterms:W3CDTF">2024-09-14T21:45:02Z</dcterms:created>
  <dcterms:modified xsi:type="dcterms:W3CDTF">2024-09-14T21:45:04Z</dcterms:modified>
</cp:coreProperties>
</file>