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26A103-6B10-4A84-919B-98B12F9D3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565C3D-6DD5-4ABD-8282-35D57CF4E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629D7-3E82-4DE9-925F-FFB7C8578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D35AAE-EFE7-4AFE-9057-346C2866F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67CE36-E885-4C6B-AA1A-26CDF21C7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BD01D8-D691-41B2-A679-93A98F082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DE8364-BA2E-4F74-8C28-DA350D496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AD3736-3909-4FB7-A934-5E06FD126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713428-FD2B-414A-AB5E-D979AFDBB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43853F-E31B-422E-A239-546ED3B1A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B6603C-DE7A-4562-9681-40B0883DA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3101400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在旅游景区服务中建立良好的人际网络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人际网络建立的基础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人际网络在旅游景区服务中的应用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人际网络建立的技巧和方法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人际网络在解决旅游景区服务问题中的作用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随着全球旅游业的蓬勃发展，旅游景区服务作为旅游业的重要组成部分，对于提升游客体验和景区声誉具有至关重要的作用。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旅游业快速发展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在旅游景区服务中，建立良好的人际网络对于提高服务质量、增强游客满意度以及促进景区可持续发展具有重要意义。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人际网络的重要性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人际网络在旅游景区服务中的重要性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提升服务质量：通过建立良好的人际网络，景区服务人员可以更加准确地了解游客需求，提供个性化、贴心的服务，从而提升游客的满意度和忠诚度。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增强游客体验：人际网络的建立有助于景区服务人员与游客之间建立信任和互动，使游客在景区游览过程中感受到更加温馨、友好的氛围，增强游客的游览体验。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促进信息传播：人际网络是信息传播的重要途径之一。在旅游景区服务中，建立良好的人际网络有助于景区信息的快速、准确传播，提高景区的知名度和美誉度。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景区发展：人际网络的建立有助于景区与游客、旅行社、供应商等各方建立良好的合作关系，共同推动景区的可持续发展。同时，人际网络还可以为景区带来更多的商业机会和合作伙伴，促进景区的经济繁荣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人际网络建立的基础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在旅游服务中，以真诚的态度对待每一位游客，让游客感受到温暖和关怀。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真诚待人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对游客做出的承诺要言出必行，树立良好的信誉和口碑。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履行承诺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在与同事、合作伙伴和游客的交往中，给予对方充分的信任，建立互信关系。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信任他人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诚信与信任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尊重游客、同事和合作伙伴的意见和选择，不强行推销或干涉他人的决策。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708" r="11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换位思考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72" r="1507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在旅游服务中，面对不同文化、背景和需求的游客，要学会理解和包容差异。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站在他人的角度思考问题，提供个性化的服务和解决方案。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尊重与理解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在旅游服务中，主动与游客、同事和合作伙伴进行沟通，了解需求和意见。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458" r="14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主动沟通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认真倾听他人的意见和建议，及时给予反馈和处理。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倾听与反馈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通过组织互动活动、游戏等方式，增进彼此之间的了解和信任，提高游客的满意度和忠诚度。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沟通与互动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人际网络在旅游景区服务中的应用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关注细节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留意游客的言行举止，及时提供帮助和支持，让他们感受到贴心服务。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热情友好的态度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对每一位游客都展示友善和热情，让他们感受到关心和尊重。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积极与游客交流，了解他们的需求和期望，提供个性化的服务。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与游客建立良好关系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690" b="196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708" b="1370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与同事建立良好关系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与同事保持紧密合作，共同完成工作任务，提高工作效率。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互相支持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在工作中遇到困难时，互相鼓励和支持，共同解决问题。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分享经验和知识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与同事分享工作经验和专业知识，促进团队整体水平的提升。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https://d.book118.com/038131014005006035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2024-09-13T16:49:35.624</cp:lastPrinted>
  <dcterms:created xsi:type="dcterms:W3CDTF">2024-09-13T08:49:35Z</dcterms:created>
  <dcterms:modified xsi:type="dcterms:W3CDTF">2024-09-13T08:49:37Z</dcterms:modified>
</cp:coreProperties>
</file>