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91FBB5B-9776-4359-B776-1799C754382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676CB-C2FE-4542-8459-96DEC6D8C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FF539-AAF9-46A7-9DBC-BEE889046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82B22-D83E-40D5-8326-3EE8B5CA8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083C3-7016-466C-B7E6-176EA2EC2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5FA0DD-F81B-441A-91C1-738397F76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A23455-687F-4448-8AFA-618D996E6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B6A987-CC3D-417A-B9B9-D4BCDCABB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0C663-E27D-43F3-BD0A-6C4BA9B5A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45011-0EE7-44A9-821F-576BB54CC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DB3CF-807D-46C3-96CE-5D544D1F7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4AF0C-092E-47D0-8284-8D89D8C92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B749AC0-11FF-4EC3-A633-9572942EA45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87D3C34-99C7-4768-9316-A26F9A81A04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31060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1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2731680" y="1994400"/>
            <a:ext cx="6484680" cy="5652000"/>
          </a:xfrm>
          <a:prstGeom prst="rect">
            <a:avLst/>
          </a:prstGeom>
          <a:ln w="0">
            <a:noFill/>
          </a:ln>
        </p:spPr>
      </p:pic>
      <p:pic>
        <p:nvPicPr>
          <p:cNvPr id="73" name="图片 26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1838520" y="804960"/>
            <a:ext cx="3520080" cy="2998080"/>
          </a:xfrm>
          <a:prstGeom prst="rect">
            <a:avLst/>
          </a:prstGeom>
          <a:ln w="0">
            <a:noFill/>
          </a:ln>
        </p:spPr>
      </p:pic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心灵治愈重建信心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77" name="图片 24"/>
          <p:cNvPicPr/>
          <p:nvPr/>
        </p:nvPicPr>
        <p:blipFill>
          <a:blip r:embed="rId3"/>
          <a:srcRect l="84397"/>
          <a:stretch>
            <a:fillRect/>
          </a:stretch>
        </p:blipFill>
        <p:spPr>
          <a:xfrm>
            <a:off x="9623520" y="0"/>
            <a:ext cx="2567880" cy="6857640"/>
          </a:xfrm>
          <a:prstGeom prst="rect">
            <a:avLst/>
          </a:prstGeom>
          <a:ln w="0">
            <a:noFill/>
          </a:ln>
        </p:spPr>
      </p:pic>
      <p:pic>
        <p:nvPicPr>
          <p:cNvPr id="78" name="图片 4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0" y="0"/>
            <a:ext cx="2992320" cy="6857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心灵治愈的重要性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重建信心的步骤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爱与自我接纳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心灵与身体的连接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培养心灵力量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81" name="图片 16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15"/>
          <p:cNvPicPr/>
          <p:nvPr/>
        </p:nvPicPr>
        <p:blipFill>
          <a:blip r:embed="rId3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心灵治愈的重要性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什么是心灵治愈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心灵治愈是一种通过情感、心灵、身体等多方面的方法来帮助个体恢复内在平衡的过程。这种治疗方式可以帮助人们解决心理问题，减轻焦虑和压力，提升生活质量。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9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5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心灵治愈的益处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心灵治愈有助于提升个体的心理健康水平，使人心情更加平和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提升心理健康水平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心灵治愈可以帮助培养积极的情绪和态度，更好地面对生活中的挑战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培养积极情绪和态度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通过心灵治愈，人们可以增强信心和自我意识，更好地认识自己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增强信心和自我意识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心灵治愈的方式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通过冥想可以帮助放松身心，减轻压力，提升注意力集中度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冥想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寻求心理咨询可帮助个体理清心中纠结，寻找解决问题的方向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心理咨询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艺术疗法可以通过绘画、音乐等形式表达内心情感，促进情绪的释放与调节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艺术疗法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8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坚持心灵治愈练习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每天坚持进行心灵治愈练习，逐渐形成良好习惯，持续改善心理状态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与专业人士合作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与心理咨询师或其他专业人士合作，进行更深层次的心理疏导和治疗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心灵治愈的实践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寻找适合的治愈方式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可以尝试不同形式的心灵治愈方式，找到最适合自己的那一种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33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4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135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心灵治愈是一个持续的过程，通过不断的实践和经验积累，我们可以更好地重建信心，拥有积极的生活态度。愿我们每个人都能拥有健康的心灵，快乐的生活。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8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39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4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重建信心的步骤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44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4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理解信心的重要性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信心是成功的基石，它代表着对自己能力的信任和期待。缺乏信心会给人带来自卑、焦虑和失落的情绪。因此，理解信心的重要性对于每个人都至关重要。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9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0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接受过去的失败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每个人都有过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失败经历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从失败中学习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成长机会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失败并不等于不擅长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能力代表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0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1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62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设定明确的目标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确切而明确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具体性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符合实际可实现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可达成性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可以衡量进度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可衡量性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73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积极身体语言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挺胸抬头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微笑自信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坚定信念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相信目标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相信自己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培养自信心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积极想法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正面思考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相信自己能行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8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9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190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重建信心的重要性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重建信心对于每个人来说都是至关重要的。信心是一种内心的力量，是实现目标的基石。只有拥有信心，才能战胜困难，克服挑战。因此，理解并重建信心，是一个人走向成功的必经之路。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9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第三章 爱与自我接纳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9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爱与接纳自己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爱自己是重建信心的第一步。自我接纳是认识自己的缺点和优点，接纳自己的全部。只有真正爱和接纳自己，才能重新树立起内心的信心和力量。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寻找内心的平衡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认识自己的内心需求，平衡内心的欲望和现实的情况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了解自己的需求和欲望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合理安排工作、生活和休闲时间，保持内心的平衡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平衡工作、生活和休闲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1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6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217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建立积极关系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建立积极、健康的人际关系，相互信任、互相帮助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与他人建立互信互助的关系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远离消极、负能量的人和事物，保持心灵的清净和平静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避免消极负能量的人和事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28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不断追求进步和成长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设定目标并努力实现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不断超越自我，不断进步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自我成长与进步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持续学习和提升自我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不断学习新知识，充实自己的内心世界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不断提升自我能力，拓展人生的可能性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43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4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245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24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心灵与身体的连接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https://d.book118.com/038131060010006050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心灵治愈重建信心</vt:lpstr>
      <vt:lpstr>目录</vt:lpstr>
      <vt:lpstr>第1章 心灵治愈的重要性</vt:lpstr>
      <vt:lpstr> </vt:lpstr>
      <vt:lpstr>心灵治愈的益处</vt:lpstr>
      <vt:lpstr>心灵治愈的方式</vt:lpstr>
      <vt:lpstr>心灵治愈的实践</vt:lpstr>
      <vt:lpstr>结语</vt:lpstr>
      <vt:lpstr>第2章 重建信心的步骤</vt:lpstr>
      <vt:lpstr> </vt:lpstr>
      <vt:lpstr>接受过去的失败</vt:lpstr>
      <vt:lpstr>设定明确的目标</vt:lpstr>
      <vt:lpstr>培养自信心</vt:lpstr>
      <vt:lpstr>重建信心的重要性</vt:lpstr>
      <vt:lpstr>第三章 爱与自我接纳</vt:lpstr>
      <vt:lpstr> </vt:lpstr>
      <vt:lpstr>寻找内心的平衡</vt:lpstr>
      <vt:lpstr>建立积极关系</vt:lpstr>
      <vt:lpstr>自我成长与进步</vt:lpstr>
      <vt:lpstr>第4章 心灵与身体的连接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2024-09-29T14:36:46.625</cp:lastPrinted>
  <dcterms:created xsi:type="dcterms:W3CDTF">2024-09-29T06:36:46Z</dcterms:created>
  <dcterms:modified xsi:type="dcterms:W3CDTF">2024-09-29T06:36:48Z</dcterms:modified>
</cp:coreProperties>
</file>