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2A83-460E-426F-849E-1486BC73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69184-6CDE-46BD-86D0-EE6523ED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B8597-46B4-4A7B-B3A8-2C45A995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2C739-01C3-45F4-BA0C-E28CF9EE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4D1B7-01BE-4124-85A3-B28B2D8F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A0F79-FFAF-4F17-A231-80B0A277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A324D-CFD7-4489-BF57-28AF3E8B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D53E6-E1B2-4C4C-8657-6B5D42C69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DB26C-EFD3-4723-9214-1992D853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1085-23C5-4116-B0AB-9D566842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20AE-4B5B-421D-B31E-C2D1C37C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1060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心内科中医护理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心内科疾病与中医护理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中药在心内科护理中的应用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饮食调理与心内科中医护理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情志护理与心内科中医护理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中医认为人体是一个有机整体，各脏腑器官相互关联，相互影响。在护理过程中，应从整体出发，全面考虑患者的生理、心理和社会状况。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根据患者的具体病情和体质状况，采用不同的护理方法和措施，做到个性化护理。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中医强调预防胜于治疗，在护理过程中应注重预防保健，提高患者自我保健意识。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845" r="268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通过调节患者情绪，消除不良情绪对疾病的影响，帮助患者树立积极乐观的心态。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根据患者的体质和病情，制定合理的饮食计划，调节饮食以辅助治疗。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指导患者进行适当的运动锻炼，以增强体质，促进康复。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根据患者的具体情况，采用针灸、推拿等中医特色护理技术进行治疗和护理。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针灸、推拿等中医特色护理技术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44" r="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924" b="30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中医护理在心内科的应用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心律失常的中医护理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通过情志护理、饮食调理、运动指导等措施，缓解患者症状，提高生活质量。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心绞痛的中医护理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采用中医特色护理技术如针灸、推拿等，缓解心绞痛发作，改善患者病情。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心力衰竭的中医护理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结合中医辨证施护原则，对患者进行个体化护理，改善心功能，延缓病情进展。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心内科疾病与中医护理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心内科常见疾病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心肌缺血引起的阵发性胸痛。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冠状动脉闭塞导致心肌坏死。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冠状动脉粥样硬化导致心肌缺血、缺氧。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动脉血压升高，可引起心、脑、肾等器官损害。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心脏泵血功能减退，不能满足机体代谢需要。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从整体出发，全面评估患者的病情、体质及心理状况。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根据患者的证候类型制定个性化的护理方案。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注重预防保健，调整生活习惯，防止疾病复发。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关注患者心理状态，给予心理疏导和支持。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心理调护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547" r="1754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心内科疾病的中医护理原则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根据患者证候特点，指导患者合理搭配饮食，如控制盐摄入、适量增加膳食纤维等。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通过心理疏导、放松训练等方法，缓解患者焦虑、抑郁等情绪。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根据患者病情和体质状况，指导患者进行适量运动，促进康复。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协助医生指导患者正确使用中药、针灸等治疗方法，观察不良反应。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心内科疾病的中医护理方法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中药在心内科护理中的应用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https://d.book118.com/038131060107006032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2024-09-10T07:14:34.798</cp:lastPrinted>
  <dcterms:created xsi:type="dcterms:W3CDTF">2024-09-09T23:14:34Z</dcterms:created>
  <dcterms:modified xsi:type="dcterms:W3CDTF">2024-09-09T23:14:36Z</dcterms:modified>
</cp:coreProperties>
</file>