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35004-8605-4DAC-84F3-B0337BB6F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B2275-84B7-46D8-95B2-641CCC7B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332AD-76E9-4723-BC1A-29B565092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55C6E-1D5A-4B17-B37A-1D631FA60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57DA0-A1CB-4FB5-9A06-B8AF1095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B4AA5-E4C6-48C3-8889-8C794227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4D549-CD7D-4D1D-A7E4-1F789542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7A719-0602-421C-A004-6882FB9C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83D19-8658-4CD6-AE6D-46A1DCF9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7834F-FC6D-4C82-9EA9-6796EB76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9E6F5-27BE-4989-B920-4F93FC18A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2001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报关单的填制课件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报关单的基本知识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报关单的填制方法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报关单的审核要点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报关单填制的常见问题及处理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报关单填制的实际操作案例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报关单的基本知识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报关单：指进出口货物的收发货人或其代理人，按照海关规定的格式，对进出口货物的实际情况做出书面申明，以此要求海关对其货物按适用的海关制度办理通关手续的法律文书。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报关单是海关管理、统计和征税的重要依据，也是贸易管制、进出口商品统一管理和结汇的基础。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报关单数据是海关依法对进出口货物实施监管的重要凭证，也是出口退税的重要依据。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按货物的流转状态、贸易性质和海关监管方式的不同分类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一般进口报关单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进口转关运输货物报关单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出口转关运输货物报关单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出口加工区进境货物备案清单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出口加工区出境货物备案清单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按适用范围不同分类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进口货物报关单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出口货物报关单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按贸易方式不同分类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正常报关单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优惠贸易协定项下“专用”进口报关单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原产地证书企业备案进口报关单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原产地证书企业备案出口报关单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报关单的填制要求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报关单的填制必须真实，不得出现差错，更不能伪报、瞒报及虚报。要做到数字正确、内容完整、字迹清晰。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所有应向海关申报的项目都应在申报表中有所反映，而且要准确无误。填报的项目要准确，与随附的有关单证相符。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填写报关单要用英文字母和阿拉伯数字填写，计量单位要按海关规定的国际计量标准计算，所填金额数字需要保留一位小数。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https://d.book118.com/038132001127006044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2024-09-25T03:29:48.193</cp:lastPrinted>
  <dcterms:created xsi:type="dcterms:W3CDTF">2024-09-24T19:29:48Z</dcterms:created>
  <dcterms:modified xsi:type="dcterms:W3CDTF">2024-09-24T19:29:50Z</dcterms:modified>
</cp:coreProperties>
</file>