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244FC-9F2C-48DE-94DA-E18EC8FC7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0A00C-39FB-4B89-A4A7-2378CDC4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80D54-F234-438C-96F2-182BF66E4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301D2-44BE-4417-ACF5-2CB118909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FEA5B-8B0B-42D8-9B65-E961F8A7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2C4E6-51F2-4D6B-B010-73BAFC31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FC727-44D9-4E49-87E3-D039638B1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6FA05-81B3-45AC-87A4-7D6A15C1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B2E76-09DF-4D23-BF54-5303AC1C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9EB40-5671-4420-998D-3580F0E8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7042-6E92-49B6-8F72-E7C02259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3046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提升水利工程与水文水资源管理行业的技术创新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水利工程技术创新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水文水资源管理技术创新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信息化技术在水利工程与水资源管理中的应用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政策法规对水利工程与水资源管理技术创新的影响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国内外水利工程与水资源管理技术创新案例分析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提升水利工程与水文水资源管理行业技术创新能力的建议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水利工程技术创新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通过3D打印技术，可以快速、精确地制造出复杂的水利工程结构，提高施工效率和质量。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高性能混凝土技术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无人机施工技术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采用高性能混凝土材料，可以提高水利工程的耐久性和抗震性能，延长工程使用寿命。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利用无人机进行水利工程施工，可以在复杂地形和恶劣环境下实现高效、安全的施工。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新型水利工程建设技术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584" r="65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智能化水利工程管理技术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通过物联网技术，实现对水利工程全过程的实时监控和数据采集，提高管理效率和决策水平。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利用大数据分析技术，对水利工程运行数据进行深度挖掘和分析，发现潜在问题和优化空间，为管理决策提供支持。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应用人工智能技术，实现对水利工程的自动化管理和优化调度，提高工程运行效率和安全性。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采用喷灌技术，可以将水分均匀地喷洒在作物上，减少水分流失和浪费，提高灌溉效率。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喷灌技术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通过滴灌技术，将水分直接输送到作物根部，减少水分蒸发和渗漏，实现精准灌溉和节水。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滴灌技术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应用智能灌溉技术，可以根据土壤湿度、气象条件等实时数据，自动调节灌溉水量和时间，实现高效、节水的自动化灌溉。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智能灌溉技术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高效节水灌溉技术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水文水资源管理技术创新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数值预报技术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基于数值天气预报和水文模型，结合大数据和人工智能技术，实现洪水、干旱等水文事件的精准预报。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自动化监测技术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应用物联网、遥测遥控等技术，实现水文要素实时监测和数据自动传输，提高监测效率和准确性。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水文遥感技术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利用卫星、无人机等遥感平台，获取大范围、高分辨率的水文信息，为水资源管理和灾害应对提供数据支持。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42" r="18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水文监测与预报技术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节水灌溉技术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推广高效节水灌溉技术和设备，提高农田灌溉水利用效率，减少水资源浪费。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非常规水资源利用技术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加强海水淡化、中水回用、雨水收集等非常规水资源利用技术研究与应用，拓展水资源来源。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多水源联合调度技术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综合考虑地表水、地下水、外调水等多种水源，实现区域水资源优化配置和高效利用。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水资源优化配置技术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17" b="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水生生物多样性保护技术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加强水生生物多样性监测与保护技术研究，维护水生生物多样性和生态系统稳定性。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水生态监测与评估技术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建立水生态监测网络，开展水生态健康状况评估，为水生态保护与修复提供依据。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水环境治理与修复技术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针对水体污染、富营养化等问题，研发和应用水环境治理与修复技术，改善水环境质量。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水生态保护与修复技术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信息化技术在水利工程与水资源管理中的应用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利用大数据技术对海量数据进行处理和分析，提取有价值的信息，为水利工程和水资源管理提供决策支持。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智能预测与模拟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通过人工智能技术，构建预测模型，对历史数据进行分析和学习，实现对未来水情、旱情等的预测和模拟。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优化调度与配置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基于大数据和人工智能技术，对水资源进行优化调度和配置，提高水资源的利用效率和效益。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利用遥感技术对水利工程和水资源进行实时监测和评估，获取大范围、高精度的数据，为管理和决策提供依据。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构建水利工程和水资源管理地理信息系统，实现空间数据的采集、存储、管理和分析，提高管理效率和精度。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地理信息系统建设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基于地理信息技术，进行空间分析和决策支持，为水利工程规划、设计和管理提供科学依据。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空间分析与决策支持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遥感与地理信息技术应用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https://d.book118.com/038133046101006033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2024-09-11T15:14:27.082</cp:lastPrinted>
  <dcterms:created xsi:type="dcterms:W3CDTF">2024-09-11T07:14:27Z</dcterms:created>
  <dcterms:modified xsi:type="dcterms:W3CDTF">2024-09-11T07:14:29Z</dcterms:modified>
</cp:coreProperties>
</file>