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A0A2-A5EE-4D25-849E-E4F7189E3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66C0F-A468-49DE-8117-F5D3060D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3E903-DBE0-4C0C-95B6-7570A856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AC2F6-E750-4BCB-A1AA-E7E65A90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A0E57-8A19-48C8-8AEF-6A8004A6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D68C1-F707-4BD4-A929-05885C4D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A91E7-853E-41EC-A38C-D681EBC3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16F8D-8178-44A5-8A9E-0E6C7943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01F53-F3F0-47E5-9141-B539740D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98CD7-B6D8-4228-9511-FD00F33D6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9151-8906-4908-BBEF-6F95EEFF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3102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医疗健康管理现状及未来发展趋势分析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医疗健康管理面临的挑战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医疗健康管理未来发展趋势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医疗健康管理创新与实践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预测未来发展趋势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结合医疗健康管理领域的技术创新、政策环境、市场需求等多方面因素，对其未来发展趋势进行预测和分析。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提供决策参考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为政府、企业和个人在医疗健康管理领域的决策提供参考依据，促进医疗健康管理事业的可持续发展。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分析当前医疗健康管理现状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通过对当前医疗健康管理领域的发展状况进行深入分析，了解其主要特点、存在的问题以及面临的挑战。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医疗健康管理的定义和内涵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阐述医疗健康管理的概念、特点和作用，明确本次汇报的讨论范围。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结合医疗健康管理领域的技术创新、政策环境、市场需求等多方面因素，对其未来发展趋势进行预测和分析，包括新技术应用、服务模式创新、政策法规变化等方面的趋势。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针对医疗健康管理领域存在的问题和未来发展趋势，提出相应的对策和建议，包括政府、企业和个人应采取的措施和策略。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国内外医疗健康管理现状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分析国内外医疗健康管理领域的发展状况，包括政策法规、服务体系、技术应用、市场需求等方面的现状和特点。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优质医疗资源主要集中在大城市和发达地区，而农村和欠发达地区医疗资源相对匮乏。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城市医疗资源相对丰富，而农村地区医疗资源不足，导致农民看病难、看病贵。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不同社会群体在获取医疗资源方面存在不平等现象，弱势群体往往难以获得优质医疗服务。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医疗资源分布不均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不同医疗机构在设备、技术、人才等方面存在差距，导致医疗服务质量参差不齐。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医疗机构水平差异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部分医务人员缺乏职业素养和责任心，导致医疗服务质量下降。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医务人员素质问题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由于医疗服务质量不高或沟通不畅等原因，医疗纠纷事件时有发生。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医疗纠纷频发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医疗费用负担过重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医疗费用增长过快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随着医疗技术的不断进步和人口老龄化加剧，医疗费用不断上涨，给个人和家庭带来沉重负担。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医保制度不完善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当前医保制度存在报销范围有限、报销比例不高等问题，使得患者在医疗费用方面的负担依然较重。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商业健康保险发展不足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商业健康保险作为医保制度的补充，目前发展尚不充分，无法有效减轻患者的医疗费用负担。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个人健康管理意识不强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由于缺乏健康知识和健康管理服务，个人在日常生活中难以形成良好的健康习惯和自我保健意识。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公众对健康知识的了解不足，缺乏正确的健康观念和生活方式。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目前健康管理服务主要针对高端人群，普通人群难以享受到专业的健康管理服务。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健康管理意识薄弱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医疗健康管理面临的挑战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随着人口老龄化的加剧，老年人口在总人口中的比例不断增加，给医疗健康管理带来巨大压力。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老年人口比例增加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老年人是慢性病的高发人群，随着老龄化程度的加深，慢性病患病率不断上升，对医疗健康管理提出更高要求。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慢性病患病率上升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人口老龄化加剧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随着生活方式的改变和环境污染的加剧，慢性病的种类不断增多，如高血压、糖尿病、冠心病等。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慢性病的发病年龄逐渐提前，越来越多的年轻人患上慢性病，使得医疗健康管理面临更大挑战。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慢性病负担日益沉重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慢性病年轻化趋势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慢性病种类增多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优质医疗资源总量不足，分布不均，难以满足人民群众日益增长的医疗健康需求。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医疗服务效率低下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医疗服务流程繁琐，等待时间长，服务质量参差不齐，导致患者满意度不高。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医疗资源供需矛盾突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8" r="22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政府投入不足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政府对医疗卫生事业的投入不足，导致公立医疗机构运行困难，难以满足群众基本医疗需求。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医保制度不完善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医保制度覆盖面不够广，保障水平不高，使得部分患者因经济原因无法获得及时有效的治疗。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医疗卫生体制改革滞后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https://d.book118.com/038133102134006043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2024-09-23T16:31:01.644</cp:lastPrinted>
  <dcterms:created xsi:type="dcterms:W3CDTF">2024-09-23T08:31:01Z</dcterms:created>
  <dcterms:modified xsi:type="dcterms:W3CDTF">2024-09-23T08:31:03Z</dcterms:modified>
</cp:coreProperties>
</file>