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999436-5225-41B9-9D29-7B7A3DB0B0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C0A46B-8597-4FA4-8A5F-D4A68DD275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4209F1-8D5B-45EB-B008-168F69086C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5B68DD-31FF-46FA-A3A3-B754CDD475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1BB7109-B7BF-4493-A5DD-8AE2D70403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1A9BED1-3284-4B00-9CFE-B88729D816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C8ABE4B-1E5B-4936-8524-D59DCEDE2A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9261DC-7038-4F2D-B340-CEA0DD47C1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83D37A-011B-4817-8A38-25A4F0517E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E65F39-32EB-42EB-BBC8-EC5E9B71DB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64F219-CD84-4C9F-A745-3777CE0213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38133137012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护理质量总结分析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护理质量评估标准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护理质量现状分析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护理质量改进措施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护理质量提升计划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对护理服务质量进行全面、系统的总结和分析，以提高护理服务水平，保障患者安全和满意度。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随着医疗技术的不断发展和患者对医疗服务需求的提高，护理服务质量成为医疗质量的重要组成部分。对护理质量进行总结分析，有助于发现存在的问题和不足，为改进护理服务提供依据。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440684" y="1569551"/>
            <a:ext cx="3418416" cy="4073482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51615" y="2379250"/>
            <a:ext cx="2811304" cy="2809875"/>
          </a:xfrm>
          <a:custGeom>
            <a:rect l="l" t="t" r="r" b="b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177" y="10800"/>
                </a:moveTo>
                <a:cubicBezTo>
                  <a:pt x="1177" y="16115"/>
                  <a:pt x="5485" y="20423"/>
                  <a:pt x="10800" y="20423"/>
                </a:cubicBezTo>
                <a:cubicBezTo>
                  <a:pt x="16115" y="20423"/>
                  <a:pt x="20423" y="16115"/>
                  <a:pt x="20423" y="10800"/>
                </a:cubicBezTo>
                <a:cubicBezTo>
                  <a:pt x="20423" y="5485"/>
                  <a:pt x="16115" y="1177"/>
                  <a:pt x="10800" y="1177"/>
                </a:cubicBezTo>
                <a:cubicBezTo>
                  <a:pt x="5485" y="1177"/>
                  <a:pt x="1177" y="5485"/>
                  <a:pt x="1177" y="1080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03256" y="1797082"/>
            <a:ext cx="1348359" cy="1019157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420201" y="5637371"/>
            <a:ext cx="826770" cy="460343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346696" y="4534330"/>
            <a:ext cx="1348359" cy="1019157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2510170" y="2701925"/>
            <a:ext cx="2294194" cy="2200553"/>
          </a:xfrm>
          <a:custGeom>
            <a:rect l="l" t="t" r="r" b="b"/>
            <a:pathLst>
              <a:path w="1905000" h="1905000">
                <a:moveTo>
                  <a:pt x="47625" y="666750"/>
                </a:moveTo>
                <a:lnTo>
                  <a:pt x="381000" y="190500"/>
                </a:lnTo>
                <a:lnTo>
                  <a:pt x="952500" y="0"/>
                </a:lnTo>
                <a:lnTo>
                  <a:pt x="1524000" y="190500"/>
                </a:lnTo>
                <a:lnTo>
                  <a:pt x="1857375" y="666750"/>
                </a:lnTo>
                <a:lnTo>
                  <a:pt x="1857375" y="1238250"/>
                </a:lnTo>
                <a:lnTo>
                  <a:pt x="1524000" y="1714500"/>
                </a:lnTo>
                <a:lnTo>
                  <a:pt x="952500" y="1905000"/>
                </a:lnTo>
                <a:lnTo>
                  <a:pt x="381000" y="1714500"/>
                </a:lnTo>
                <a:lnTo>
                  <a:pt x="47625" y="123825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087620" y="3214540"/>
            <a:ext cx="1139293" cy="113929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sp>
        <p:nvSpPr>
          <p:cNvPr id="31" name="Freeform 31"/>
          <p:cNvSpPr/>
          <p:nvPr/>
        </p:nvSpPr>
        <p:spPr>
          <a:xfrm>
            <a:off x="1262052" y="1991277"/>
            <a:ext cx="630767" cy="630767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5705598" y="4728631"/>
            <a:ext cx="630555" cy="630555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291556" y="4966363"/>
            <a:ext cx="1154900" cy="1591889"/>
          </a:xfrm>
          <a:custGeom>
            <a:rect l="l" t="t" r="r" b="b"/>
            <a:pathLst>
              <a:path w="1154900" h="1591889">
                <a:moveTo>
                  <a:pt x="0" y="0"/>
                </a:moveTo>
                <a:lnTo>
                  <a:pt x="0" y="1591889"/>
                </a:lnTo>
                <a:lnTo>
                  <a:pt x="1154900" y="1591889"/>
                </a:lnTo>
                <a:lnTo>
                  <a:pt x="1154900" y="1303164"/>
                </a:lnTo>
                <a:lnTo>
                  <a:pt x="288725" y="1303164"/>
                </a:lnTo>
                <a:lnTo>
                  <a:pt x="288725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 rot="-10800000">
            <a:off x="10781066" y="205192"/>
            <a:ext cx="1154900" cy="1591889"/>
          </a:xfrm>
          <a:custGeom>
            <a:rect l="l" t="t" r="r" b="b"/>
            <a:pathLst>
              <a:path w="1154900" h="1591889">
                <a:moveTo>
                  <a:pt x="0" y="0"/>
                </a:moveTo>
                <a:lnTo>
                  <a:pt x="0" y="1591889"/>
                </a:lnTo>
                <a:lnTo>
                  <a:pt x="1154900" y="1591889"/>
                </a:lnTo>
                <a:lnTo>
                  <a:pt x="1154900" y="1303164"/>
                </a:lnTo>
                <a:lnTo>
                  <a:pt x="288725" y="1303164"/>
                </a:lnTo>
                <a:lnTo>
                  <a:pt x="288725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5" name="Group 35"/>
          <p:cNvGrpSpPr/>
          <p:nvPr/>
        </p:nvGrpSpPr>
        <p:grpSpPr>
          <a:xfrm>
            <a:off x="7581403" y="1797082"/>
            <a:ext cx="3111273" cy="3664926"/>
            <a:chOff x="7581403" y="1797082"/>
            <a:chExt cx="3111273" cy="3664926"/>
          </a:xfrm>
        </p:grpSpPr>
        <p:sp>
          <p:nvSpPr>
            <p:cNvPr id="36" name="TextBox 36"/>
            <p:cNvSpPr txBox="1"/>
            <p:nvPr/>
          </p:nvSpPr>
          <p:spPr>
            <a:xfrm>
              <a:off x="7581403" y="1797082"/>
              <a:ext cx="3111273" cy="366492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03200" lvl="0" indent="-203200">
                <a:lnSpc>
                  <a:spcPct val="80000"/>
                </a:lnSpc>
                <a:buFont typeface="Arial"/>
                <a:buChar char="•"/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本报告主要对护理服务质量进行总结分析，包括基础护理、专科护理、危重病人护理等方面。同时，还对护理人员培训、护理安全等方面进行了分析和总结。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护理质量评估标准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评估护理措施是否达到预期效果，包括患者的生理、心理和社会适应等方面的改善情况。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护理效果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护理过程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护理安全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患者满意度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评估护理过程的规范性和科学性，包括护理操作、病情观察、记录等方面。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评估护理过程中是否存在安全隐患，如防止患者跌倒、压疮等不良事件的发生。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评估患者对护理服务的满意度，包括护士的态度、技能和服务质量等方面。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评估指标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通过观察患者的病情变化和护理效果，评估护理质量。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问卷调查法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通过向患者或家属发放问卷，了解他们对护理服务的满意度和意见。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指标评价法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根据评估指标制定评价量表，对护理过程和效果进行评价。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案例分析法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通过对典型案例的分析，评估护理措施的有效性和安全性。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评估方法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3613" b="361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专项评估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针对特定项目或任务进行专项评估，如新技术的引进和应用等。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定期评估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按照规定的周期进行评估，如季度评估、半年评估等。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不定期评估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根据实际情况进行临时性的评估，如患者投诉、不良事件发生后等。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评估周期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护理质量现状分析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目前医院或护理机构的护理人员数量是否充足，是否能满足患者的需求。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护理人员数量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8250" r="182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护理人员资质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护理人员工作负荷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7042" r="170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护理人员是否具备相应的资质和证书，是否经过专业培训。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护理人员的工作负荷是否合理，是否存在过度劳累的情况。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护理人员情况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是否制定了完善的护理操作规范，并要求护理人员遵守。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083" r="16083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7042" r="17042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护理操作规范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是否有明确的交接班制度，并能保证交接工作的顺利进行。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交接班制度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是否定期对患者进行评估，以便更好地了解患者的病情和需求。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患者评估制度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护理工作流程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https://d.book118.com/038133137012006044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2024-09-23T22:31:45.471</cp:lastPrinted>
  <dcterms:created xsi:type="dcterms:W3CDTF">2024-09-23T14:31:45Z</dcterms:created>
  <dcterms:modified xsi:type="dcterms:W3CDTF">2024-09-23T14:31:47Z</dcterms:modified>
</cp:coreProperties>
</file>