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56CCB-42E5-4F87-A523-B4DD547B6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F0371-A1B5-494D-ADBF-CAB845E45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5C126-FA1B-471F-9CFD-AE4CCAEB8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A1AFF3-769A-4734-B966-609A62CCF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650E30-497E-4C8B-BBA0-98E8A3D87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F6695E-D406-4597-9671-515DE8397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33BD36-1A1B-4DF9-8139-87674B08D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04C7F-82BE-4F68-B287-C8FC15139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40A9F-FA51-4969-81ED-9F06BDCDC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92407-D0C7-4198-A9E9-DCBCEABF4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E4CEF-D232-4F97-8A9E-1ACB88BBE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3404401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供电局年中工作总结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电网建设与改造进展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电力市场运营分析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科技创新与智能化发展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员工队伍建设与企业文化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强化安全意识，完善安全制度，开展定期安全检查，确保供电设备安全运行。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电力供应保障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优化电网运行方式，提高供电可靠性，保障地区用电需求。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加强与客户沟通，提高服务质量，及时处理客户投诉，提升客户满意度。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上半年工作回顾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完成年度计划的XX%，同比增长XX%。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售电量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降低至XX%以下，达到同行业先进水平。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线损率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提升至XX分以上，超过预期目标。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主要业绩指标完成情况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重点工作成果展示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完成XX条新建线路和XX条改造线路，提高了电网供电能力。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安装智能电表XX万块，实现了远程抄表和自动化管理。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成功接入多个新能源项目，推动了绿色能源发展。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完成XX个贫困村的通电任务，助力脱贫攻坚。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新建及改造线路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智能电表推广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新能源接入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电力扶贫工作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全体员工严格遵守安全生产规章制度，确保各项安全操作规范得到贯彻执行。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明确各级管理人员和操作人员的安全职责，形成“横向到边、纵向到底”的安全责任体系。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责任落实到人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定期开展安全生产大检查和专项检查，及时发现和整改安全隐患。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监督检查强化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安全生产责任制落实情况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风险评估与防范措施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建立风险评估机制，对电网运行、设备状况、作业环境等进行定期评估。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防范措施制定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针对识别出的风险点，制定相应的防范措施，如加强设备巡检、改善作业环境等。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跟踪评估风险防范措施的实施效果，不断完善和优化风险防范策略。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演练计划与实施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制定应急演练计划，定期组织开展桌面推演和实战演练，提高应急处置能力。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建立完善的应急预案体系，覆盖各类突发事件和紧急情况。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演练效果评估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对演练效果进行评估，针对存在问题提出改进措施，不断完善应急预案和处置流程。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708" b="16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应急预案制定及演练效果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电网建设与改造进展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根据地区经济发展需求和电力负荷预测，制定了科学合理的电网规划方案，包括新建变电站、升级现有设备和优化网架结构等。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电网规划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按照规划方案，有序推进各项电网建设项目的实施工作，确保项目按时投运，满足地区用电需求。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对已完成的电网建设项目进行成效评估，分析项目的经济效益和社会效益，为后续项目提供经验和参考。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成效评估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电网规划及实施情况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配电网改造升级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针对老旧配电网存在的问题，制定改造升级方案，提高配电网的供电质量和运行效率。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在电网建设和改造中，积极推广智能化技术应用，如智能电表、智能电网调度控制系统等，提高电网的智能化水平。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重点变电站建设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加快重点变电站的建设进度，提高电网供电能力和可靠性，满足地区用电负荷增长需求。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重点项目推进情况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加强与新能源发电企业的合作，制定新能源接入电网的技术标准和规范，确保新能源发电安全、稳定地接入电网。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新能源接入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通过优化调度运行方式、提高电网调峰能力等措施，提升电网对新能源的消纳能力，促进新能源的充分利用。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消纳能力提升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鼓励和支持分布式能源的发展，为分布式能源接入电网提供便利条件和技术支持，推动能源结构的优化和转型升级。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分布式能源发展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新能源接入及消纳能力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电力市场运营分析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https://d.book118.com/038134044017006032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2024-09-09T10:08:02.779</cp:lastPrinted>
  <dcterms:created xsi:type="dcterms:W3CDTF">2024-09-09T02:08:02Z</dcterms:created>
  <dcterms:modified xsi:type="dcterms:W3CDTF">2024-09-09T02:08:05Z</dcterms:modified>
</cp:coreProperties>
</file>