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7223C-27EC-4A80-B15B-E82FEDDD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A5F3F-B628-408B-96C3-09C028E7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7D42E-FAEC-4E19-B41E-5320B6153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E1758-4051-45DB-BC15-1405491D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4160A-886B-4B5E-9E31-2561CAE14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9C93A-3CD6-47B7-AB49-22AA4538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2928D-52F9-4BE3-851D-0C7EB31BA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D80E2-926E-442E-9166-5ACB0D417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E0078-C40F-4B33-BCC8-F884E6E2F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3C053-3972-4C1C-8683-2A00038E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865C-94C0-42BA-B1F7-79404751C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5016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智慧物业综合管理系统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核心技术与应用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利用物联网、大数据、人工智能等先进技术，对物业管理进行数字化、智能化升级，提高物业服务效率和质量。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随着科技的进步和人们生活水平的提高，智慧物业将逐渐普及，成为物业管理行业的重要发展方向。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智慧物业定义及发展趋势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53" r="42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构建高效、便捷、智能的物业综合管理系统，实现物业管理的信息化、智能化和精细化。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提高物业管理效率，降低运营成本，提升业主满意度，推动物业管理行业的创新发展。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" r="10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适用于各类住宅小区、商业综合体、写字楼等物业管理场景。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通过智慧物业综合管理系统的应用，可提升物业企业的核心竞争力，促进物业管理行业的可持续发展。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适用范围及推广价值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核心技术与应用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24" b="4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08" b="83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8" b="12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物联网技术在智慧物业中应用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设备监控与管理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通过物联网技术，实现对物业设施设备的远程监控和管理，提高设备运行效率和管理水平。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环境监测与调节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运用物联网传感器技术，实时监测物业环境参数，如温度、湿度、空气质量等，并根据需求进行自动调节，创造舒适的居住环境。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利用物联网技术，构建智能安防系统，包括门禁管理、视频监控、报警联动等功能，提升物业安全管理水平。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通过大数据技术，对物业管理过程中产生的各类数据进行采集、清洗和整合，形成统一的数据仓库。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运用数据挖掘算法和模型，对整合后的数据进行深入分析，发现数据间的关联和规律，为物业管理提供决策支持。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通过数据可视化技术，将分析结果以图表、图像等形式直观展示，方便管理人员快速了解物业运营情况。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云计算平台提供高可用性的服务，通过冗余部署、容错机制等手段，确保智慧物业管理系统在出现故障时仍能正常运行。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云计算平台具备弹性扩展能力，可根据智慧物业管理系统的实际需求灵活调整计算资源，确保系统稳定运行。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云计算平台采用先进的数据加密、备份和恢复技术，确保智慧物业管理系统中的数据安全和业务连续性。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42" r="12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云计算平台支撑能力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875" r="2087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设备管理模块功能介绍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建立设备电子档案，实现设备基本信息的录入、查询、修改和删除等功能。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记录设备维修情况，包括维修申请、维修计划、维修记录和维修费用等。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制定设备保养计划，提醒相关人员进行定期保养，并记录保养情况。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制定设备巡检计划，记录巡检情况，及时发现问题并处理。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设备台账管理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设备维修管理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设备保养管理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设备巡检管理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员工信息管理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员工考勤管理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人员管理模块功能介绍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记录员工上下班时间，统计员工出勤情况，为工资核算提供依据。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制定员工培训计划，记录培训内容和培训结果，提高员工素质。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制定绩效考核标准，对员工工作表现进行评价，为奖惩提供依据。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实现员工基本信息的录入、查询、修改和删除等功能，包括员工姓名、性别、年龄、学历、工作经历等。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客户服务热线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物业服务申请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业主信息管理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客户服务模块功能介绍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提供24小时客户服务热线，及时响应业主投诉和建议。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建立业主电子档案，实现业主基本信息的录入、查询、修改和删除等功能。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业主可通过系统提交物业服务申请，包括报修、投诉、咨询等，物业人员及时处理并反馈处理结果。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组织丰富多彩的社区文化活动，增进业主之间的交流和互动。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https://d.book118.com/038135016066006043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2024-09-23T02:10:15.122</cp:lastPrinted>
  <dcterms:created xsi:type="dcterms:W3CDTF">2024-09-22T18:10:15Z</dcterms:created>
  <dcterms:modified xsi:type="dcterms:W3CDTF">2024-09-22T18:10:17Z</dcterms:modified>
</cp:coreProperties>
</file>