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E656D-1E5B-43C1-9970-0DE787F9B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8BBA8-9F06-452F-A5BB-8F22B3EA4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FB654-BBDB-4660-9086-99F7107C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B9796-E0C8-4342-B69D-B915DD503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D29B50-3D82-49DA-A7C2-C45219F79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24645-A07B-4440-B2BC-C9BCC5EF2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7547D6-055D-41B8-B2BF-1E417EA65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300BE-B9CD-4AC8-BAEE-E8FC9479C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3ACC3-E0DE-4FE8-9932-9CF9A360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6A9D5-686B-4ACF-A265-86FC8B878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36B08-351E-4CAE-990A-FD8158E06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5072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公路工程施工量监理概述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公路工程施工量监理基本概念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施工前准备工作与核查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施工过程现场监督与检查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计量支付与结算审核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合同管理与索赔处理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信息沟通与报告制度建立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总结：提高公路工程施工量监理水平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公路工程施工量监理基本概念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9" r="2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公路工程施工量监理是指在公路工程建设过程中，对施工单位的工程量进行计量、核算、监督和管理的一系列活动。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确保施工单位的工程量计量准确、合理，防止工程量虚报、漏报等问题，保障公路工程建设质量。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监理定义与职责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公路工程具有线性工程、露天作业、施工周期长、受自然条件影响大等特点。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施工量是衡量公路工程建设进度和成本的重要指标，直接关系到工程质量和投资效益。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44" r="25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公路工程特点及施工量重要性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控制工程成本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促进工程进度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维护业主利益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监理在公路工程中作用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通过对施工单位的工程量进行计量、核算、监督和管理，确保工程质量符合设计要求和相关标准。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通过对施工单位的工程量进行及时计量和核算，为施工单位提供准确的工程量数据，促进工程进度。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通过对施工单位的工程量进行准确计量，防止工程量虚报、漏报等问题，有效控制工程成本。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作为业主的代表，对施工单位的工程量进行计量、核算、监督和管理，维护业主的合法权益。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施工前准备工作与核查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设计文件完整性审查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确保施工图纸、设计说明书、工程数量表等文件齐全，无遗漏。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设计意图理解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熟悉设计文件，了解设计意图，明确工程规模、技术标准和质量要求。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设计交底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组织设计交底会议，与设计单位沟通，明确设计意图和关键工程部位的施工要求。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设计文件审查与交底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208" b="17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资源配备计划审批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审查施工单位的人员、设备、材料等资源配备计划，确保其满足施工需要。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施工方案审查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审查施工单位提交的施工方案，确保其符合设计要求和相关规范。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施工进度计划审批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评估施工单位提交的施工进度计划，确保其合理性和可行性。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施工组织设计审批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确保施工单位已取得合法的施工许可证，具备开工条件。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施工许可证核查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检查施工现场的场地条件、临时设施搭建等是否符合施工要求。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现场条件核查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施工单位向监理单位提交开工报告，监理单位审核后报建设单位批准。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开工报告提交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开工条件核查及报告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施工过程现场监督与检查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进度偏差原因分析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对出现的进度偏差进行深入分析，找出根本原因，为采取相应措施提供依据。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进度调整措施制定与实施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根据进度偏差原因分析结果，制定相应的进度调整措施，并跟踪实施效果。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进度计划与实际进度的对比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通过定期收集进度数据，将实际进度与计划进度进行对比分析，及时发现进度偏差。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进度计划执行情况跟踪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检查施工单位是否建立完善的质量保证体系，并关注其运行情况。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质量保证体系检查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环保措施检查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对施工现场的安全防护措施进行检查，包括安全设施、安全标识、安全培训等。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关注施工现场的环保措施落实情况，如废水、废气、噪音等控制措施是否到位。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质量安全环保措施落实情况检查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变更设计申请审查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对施工单位提出的变更设计申请进行审查，评估变更的必要性和合理性。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变更设计方案审批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对通过审查的变更设计申请，组织专家进行方案评审和审批。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变更实施过程监督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对批准实施的变更设计进行全过程监督，确保变更按照批准的方案进行。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变更设计管理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计量支付与结算审核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https://d.book118.com/038135072036006032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2024-09-09T15:09:26.401</cp:lastPrinted>
  <dcterms:created xsi:type="dcterms:W3CDTF">2024-09-09T07:09:26Z</dcterms:created>
  <dcterms:modified xsi:type="dcterms:W3CDTF">2024-09-09T07:09:28Z</dcterms:modified>
</cp:coreProperties>
</file>