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7BB75-9381-4A0A-923E-8535B1AA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E8669-713B-4340-BE3E-7B0ED415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BDEE6-A067-48A8-9F9E-D06E2E139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9DAA8-7E61-41B5-8520-56CA01A3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00F73-3C78-412E-8749-DC00724F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475E51-3C79-44B0-80DC-EE829A37D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8F8E1-E03D-4145-9E5C-8873FD03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03CBD-F157-4AA4-B9D4-C48BD3AB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0F509-2664-40AE-9B52-F29C612B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FCBB1-E0AD-469E-961D-1116944C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FD83A-7B5A-444F-8025-954BD9EB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510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胆疾病护理中医PPT\n## 1.肝胆疾病概述及中医认识\n### 1.1肝胆疾病的定义与分类\n### 1.2中医对肝胆疾病的病因病机认识\n### 1.3肝胆疾病的中西医结合治疗思路\n## 2.中医护理在肝胆疾病中的应用\n### 2.1中医护理的基本原则和方法\n### 2.2肝胆疾病中医护理的案例分析\n### 2.3中医护理在肝胆疾病康复中的重要性\n## 3.肝胆疾病中医护理的实践经验\n### 3.1中药护理在肝胆疾病中的应用\n### 3.2针灸、拔罐等中医护理技术在肝胆疾病中的应用\n### 3.3中医食疗在肝胆疾病护理中的应用\n## 4.肝胆疾病中医护理的研究进展与展望\n### 4.1中医药治疗肝胆疾病的研究进展\n### 4.2中医护理技术在肝胆疾病护理中的应用研究\n### 4.3未来肝胆疾病中医护理的发展趋势与挑战\n## 5.结论\n### 5.1肝胆疾病中医护理的优势与特点\n### 5.2中医护理在肝胆疾病护理中的重要作用\n### 5.3对肝胆疾病中医护理未来发展的建议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肝胆疾病护理中医PPT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肝胆疾病概述及中医认识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肝胆疾病的定义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肝胆疾病是指影响肝脏和胆囊功能的疾病总称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包括病毒性肝炎、脂肪肝、肝硬化、肝癌等多种疾病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肝胆疾病对患者的生活质量和身体健康造成严重影响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肝胆疾病的分类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按病因分类：病毒性肝炎、药物性肝炎、酒精性肝炎等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按病变部位分类：肝细胞性肝炎、胆管性肝炎等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按疾病进程分类：急性肝炎、慢性肝炎、肝硬化等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肝胆疾病的发病率与死亡率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肝胆疾病是全球范围内的常见疾病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乙型肝炎和丙型肝炎是全球主要的病毒性肝炎类型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肝硬化和肝癌是肝胆疾病的主要并发症，死亡率较高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肝胆疾病的定义与分类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中医对肝胆疾病的病因病机认识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中医对肝胆疾病的病因认识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外感湿热：湿热邪气侵犯肝胆，导致肝胆功能失调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情志不舒：肝主疏泄，情志不舒影响肝气疏泄，导致肝胆疾病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脾胃虚弱：脾胃虚弱影响胆汁分泌，导致肝胆功能失调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中医对肝胆疾病的病机认识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肝郁气滞：肝气郁结，气滞血瘀，影响肝胆功能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湿热蕴结：湿热邪气蕴结于肝胆，导致肝胆功能失调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肝肾阴虚：肝肾阴虚，阴虚火旺，影响肝胆功能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中西医结合治疗的基本原则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治病求本：针对病因和病机进行治疗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标本兼治：既要治疗症状，又要治疗病因和病机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调整阴阳平衡：通过调整阴阳平衡，恢复肝胆功能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中西医结合治疗的策略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西医治疗：抗病毒、保肝、利胆等药物治疗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中医治疗：中药、针灸、拔罐等中医治疗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康复治疗：心理、饮食、运动等康复治疗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中西医结合治疗的优势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提高疗效：中西药结合，提高治疗效果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减少副作用：中药辅助西药，减少副作用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延缓病情进展：调整阴阳平衡，延缓病情进展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肝胆疾病的中西医结合治疗思路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中医护理在肝胆疾病中的应用</a:t>
            </a:r>
            <a:endParaRPr/>
          </a:p>
        </p:txBody>
      </p:sp>
      <p:sp>
        <p:nvSpPr>
          <p:cNvPr id="20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中医护理的基本原则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辨证施护：根据患者的病情和体质，制定个性化的护理方案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因人制宜：根据患者的生活习惯和心理状态，进行针对性的护理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预防为主：采取预防措施，降低疾病复发率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中医护理的基本方法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中药护理：中药调理，改善肝胆功能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针灸、拔罐等中医护理技术：疏通经络，调和气血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中医食疗：调整饮食结构，辅助治疗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病案分析：患者表现为肝郁气滞，湿热蕴结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中医护理措施：疏肝解郁，清热利湿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治疗效果：患者症状缓解，肝功能恢复</a:t>
                </a:r>
                <a:endParaRPr/>
              </a:p>
            </p:txBody>
          </p:sp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病毒性肝炎的中医护理案例</a:t>
                </a:r>
                <a:endParaRPr/>
              </a:p>
            </p:txBody>
          </p:sp>
        </p:grpSp>
        <p:grpSp>
          <p:nvGrpSpPr>
            <p:cNvPr id="2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病案分析：患者表现为肝肾阴虚，脾胃虚弱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中医护理措施：滋养肝肾，益气健脾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治疗效果：患者症状缓解，肝功能改善</a:t>
                </a:r>
                <a:endParaRPr/>
              </a:p>
            </p:txBody>
          </p:sp>
          <p:sp>
            <p:nvSpPr>
              <p:cNvPr id="2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肝硬化的中医护理案例</a:t>
                </a:r>
                <a:endParaRPr/>
              </a:p>
            </p:txBody>
          </p:sp>
          <p:sp>
            <p:nvSpPr>
              <p:cNvPr id="2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病案分析：患者表现为气滞血瘀，痰湿凝聚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中医护理措施：活血化瘀，化痰散结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治疗效果：患者症状缓解，生活质量提高</a:t>
                </a:r>
                <a:endParaRPr/>
              </a:p>
            </p:txBody>
          </p:sp>
          <p:sp>
            <p:nvSpPr>
              <p:cNvPr id="2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肝癌的中医护理案例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肝胆疾病中医护理的案例分析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中医护理在康复中的作用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促进患者身体康复：中药、针灸、拔罐等中医护理技术，帮助患者恢复肝胆功能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提高患者生活质量：中医食疗、心理护理等，提高患者的生活质量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降低疾病复发率：中医护理预防措施，降低疾病复发率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中医护理在康复中的优势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个性化护理：辨证施护，因人制宜，提供个性化的护理方案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全面护理：中药护理、针灸、拔罐等中医护理技术，全方位照顾患者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调理体质：中医食疗、心理护理等，调整患者体质，提高免疫力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中医护理在肝胆疾病康复中的重要性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肝胆疾病中医护理的实践经验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中药护理在肝胆疾病中的应用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中药护理的优势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药效温和：中药作用温和，副作用小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个体化治疗：中药可根据患者病情和体质进行调整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治疗与调理并重：中药既能治疗症状，又能调理体质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中药护理的注意事项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辨证施药：根据患者病情和体质，选择合适的中药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用药剂量：根据患者病情和体质，调整用药剂量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用药时间：根据患者病情和体质，选择合适的用药时间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https://d.book118.com/038135102005006036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肝胆疾病护理中医PPT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2024-09-15T02:39:02.492</cp:lastPrinted>
  <dcterms:created xsi:type="dcterms:W3CDTF">2024-09-14T18:39:02Z</dcterms:created>
  <dcterms:modified xsi:type="dcterms:W3CDTF">2024-09-14T18:39:04Z</dcterms:modified>
</cp:coreProperties>
</file>