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D25B2-3408-464F-AF23-AD07B27D6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A858D-B023-439F-9E8B-8CA28B318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CC173-60FA-4E81-82D0-8EF2E922A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AE312-58D0-4E33-A9EA-47DC5F9B7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4C71BE-67E8-4B60-A049-BE05ECFCF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0880DF-CE7C-4D95-8E29-4FBA1E5EF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053E0-E4C1-48D9-8F00-34F43A3C9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19478-3EB7-4CF3-8102-B9A8CF539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2A8C1-8654-4402-88CA-DEA9A1B38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94F47-5AA5-4D61-B4DD-FFF8533CB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79DCE-1B20-4259-8096-3AA322EC2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37004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竞选办公室主任自荐书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个人背景与优势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对办公室主任职位的理解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过去工作经历与成绩回顾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竞选办公室主任的动机和承诺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期望获得的支持和帮助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个人背景与优势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拥有XX大学XX专业硕士学位，具备扎实的专业知识和理论素养。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在学术期刊上发表过多篇专业论文，对办公室管理领域有深入研究。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技能证书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获得XX证书和XX资格证书，具备专业的办公室管理和行政能力。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教育经历与专业能力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726" b="3726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曾在XX公司担任办公室主任，积累了丰富的办公室管理经验。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成功组织策划了多场公司级会议和活动，获得领导和同事的一致好评。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擅长跨部门沟通和协作，能够高效处理各种突发事件和复杂问题。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细心周到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对工作充满热情，能够积极承担责任并主动解决问题。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具备良好的沟通技巧和表达能力，能够与不同背景的人进行有效沟通。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注重细节，能够确保各项工作的顺利进行和圆满完成。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善于思考和创新，能够提出新的想法和解决方案，推动工作的不断改进和优化。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对办公室主任职位的理解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48" b="1804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074" b="2107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办公室主任是机构运转的中枢，负责协调、沟通、组织、监督等各项工作，确保机构高效有序运行。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办公室主任需要具备高超的管理能力和卓越的领导才能，能够处理复杂的行政事务和应对各种突发事件。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在现代企业中，办公室主任的角色越来越重要，其工作表现直接影响到整个机构的形象和效率。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职位职责及重要性阐述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优秀的组织能力和协调能力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能够合理规划工作流程，协调各方资源，确保各项工作顺利进行。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较强的应变能力和抗压能力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能够应对各种突发事件和复杂情况，保持冷静、果断处理问题。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良好的沟通能力和表达能力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能够清晰准确地传达信息，与各方进行有效沟通，促进团队合作。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较高的政治觉悟和职业道德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具备坚定的政治立场和良好的职业道德，能够以身作则、廉洁奉公。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所需能力及素质剖析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我具备丰富的行政工作经验和扎实的业务能力，能够迅速适应办公室主任的工作要求。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我注重团队合作和沟通协调，善于处理人际关系和化解矛盾纠纷，有利于营造和谐的工作氛围。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我具备较强的学习能力和创新意识，能够不断学习和探索新的工作方法，提高工作效率和质量。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我对办公室主任职位充满热情和信心，愿意为机构的发展和进步贡献自己的力量。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个人与该职位的契合度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过去工作经历与成绩回顾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在以往岗位中取得的成绩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高效行政管理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在过去的工作中，我始终致力于提高行政管理效率，通过优化工作流程和引入先进技术，成功减少了办公成本，提高了工作效率。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成功项目执行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曾负责多个重要项目的策划和执行，包括大型会议的组织、文件的起草和审查等，均取得了圆满成功，得到了上级和同事的一致好评。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优秀业绩记录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在历年的工作考核中，我多次获得优秀等次，证明了我的工作能力和专业素养。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强大的领导力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在担任团队负责人期间，我能够合理分配任务，激发团队成员的积极性和创造力，确保项目的顺利进行。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善于协调各方资源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我具备协调各方资源和利益的能力，能够妥善处理各种复杂关系，为团队创造一个和谐、积极的工作氛围。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卓越的团队合作能力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我深知团队协作的重要性，始终注重与同事保持良好的沟通和合作，共同解决问题，推动工作进展。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团队协作和领导能力体现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https://d.book118.com/038137004126006044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2024-09-25T03:06:48.709</cp:lastPrinted>
  <dcterms:created xsi:type="dcterms:W3CDTF">2024-09-24T19:06:48Z</dcterms:created>
  <dcterms:modified xsi:type="dcterms:W3CDTF">2024-09-24T19:06:50Z</dcterms:modified>
</cp:coreProperties>
</file>