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5BF67-875F-419E-A2F7-BABB1D42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943FF-EE7D-4214-8426-5D7A7631B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94FEB-C6D6-4326-9AC3-42CE45C9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E0DC9-4518-478B-AF03-619AF806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8ACCA-36CB-4E9E-844E-C4845C0E3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492B74-D03D-4D1D-AB16-9A35013B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BFDB1-05A5-4E08-B7A1-7D662481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6316B-7C29-494A-9447-7C2865166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A0E78-DC74-4ED7-B390-373451B26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7E643-571F-46BF-BF08-08AD0C7D7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AAB12-01C9-46E6-AB0C-0F32C0205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706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制冷行业复工安全培训课件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制冷设备安全操作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制冷系统安全检查与隐患排查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个人防护与应急处理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安全管理制度与责任制落实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制冷设备通常在低温环境下运行，操作不当可能导致冻伤等事故。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有害物质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584" r="2358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制冷系统中存在高压设备，如压缩机等，操作不当可能导致爆炸、泄漏等危险。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制冷系统中可能使用有害物质，如氟利昂等，泄漏会对环境和人体健康造成危害。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制冷行业特点及风险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复工安全培训能够提高员工的安全意识和操作技能，减少事故发生的可能性。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50" r="4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正确的操作和维护能够延长设备使用寿命，减少故障率，提高生产效率。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维护设备安全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安全生产是企业稳定发展的基础，复工安全培训有助于提升企业整体安全管理水平。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955" r="389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通过本次培训，使制冷行业从业人员掌握复工安全知识和技能，提高安全意识和应对突发情况的能力。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参训人员需认真听讲、积极思考、勤加练习，确保掌握所学内容；同时，要严格遵守培训纪律和规定，确保培训效果。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制冷设备安全操作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电源及电气系统检查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制冷系统压力检查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冷媒泄漏检查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设备周围环境检查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设备启动前检查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确保电源稳定，检查电气系统有无损坏或老化现象，防止短路或电击事故。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使用专业仪器检测冷媒是否泄漏，确保环境安全并防止设备性能下降。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检查制冷系统的压力是否正常，避免高压或低压运行导致的设备损坏或安全事故。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确保设备周围无障碍物，通风良好，以防设备运行过热或引发其他安全问题。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3" r="197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51" r="183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设备运行中监控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实时监测设备运行温度，确保在允许范围内，防止过热或过冷对设备造成损害。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持续观察制冷系统的压力变化，及时发现并处理异常波动，确保系统稳定运行。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监听冷媒流动声音，观察冷媒流动状态，判断是否存在泄漏或堵塞问题。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注意电气系统的运行状态，检查有无异常气味、声响或过热现象，预防电气火灾。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温度监控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压力监控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冷媒流动监控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电气系统监控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润滑维护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紧固检查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安全装置测试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设备停机后维护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定期清洁设备表面和内部零件，去除灰尘和污垢，保持设备良好运行状态。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对需要润滑的部位定期加注润滑油，减少磨损，延长设备使用寿命。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检查设备各连接部位的紧固情况，防止松动导致的泄漏或故障。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定期测试设备的安全装置，如压力开关、温度保护器等，确保其正常可靠。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制冷系统安全检查与隐患排查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明确检查的目的、范围、时间和参与人员。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准备检查工具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记录检查结果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准备必要的检查工具，如手电筒、万用表、压力表等。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按照检查计划，对制冷系统的各个部分进行详细检查，包括压缩机、冷凝器、蒸发器、冷却塔等。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对检查过程中发现的问题进行详细记录，包括问题的性质、位置和严重程度等。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制冷系统安全检查流程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使用检漏仪对系统进行全面检测，发现泄漏点及时修复。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制冷系统泄漏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观察压缩机运行时的声音、振动和温度等参数，发现异常及时处理。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压缩机故障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检查冷却塔的风机、填料和布水器等部件，确保其正常运行。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冷却塔故障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检查电气系统的接线、开关和保护装置等，确保其安全可靠。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电气系统故障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常见隐患及排查方法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https://d.book118.com/038137065106006036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2024-09-16T02:41:39.921</cp:lastPrinted>
  <dcterms:created xsi:type="dcterms:W3CDTF">2024-09-15T18:41:39Z</dcterms:created>
  <dcterms:modified xsi:type="dcterms:W3CDTF">2024-09-15T18:41:42Z</dcterms:modified>
</cp:coreProperties>
</file>