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06C68B-FCBE-47C6-88EE-456F5B08D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F67521-7D0C-4C79-830F-771025FD9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FB0AFB-D296-4DE6-8052-65B3E15D2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055ECA-E9EC-473F-891B-6834A7B70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BBB0D1-986F-4B91-B5C4-045A6BB4AA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48E417-6549-4EDF-9779-D647D1AE15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415E1F-C0B9-407A-B763-DAEB54AE3B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E4B2A8-37A4-47C7-B430-ED61D0A89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C847C-E76D-4583-95F4-FD7164AB8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1AA51-E599-4DAD-BBD3-91C8D663C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151A0-0C23-4776-909C-29B1B3E1D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37124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黄河大合唱高中《音乐鉴赏</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作品背景与作者简介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音乐结构与演唱形式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艺术特色与表现手法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主题思想与文化内涵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欣赏方法与技巧指导</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拓展延伸：其他经典合唱作品推荐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作品背景与作者简介</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673654" y="2032650"/>
            <a:ext cx="2532763" cy="1480262"/>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冼星海（1905-1945），中国近现代著名作曲家、钢琴家，有“人民音乐家”之称。</a:t>
            </a:r>
            <a:endParaRPr lang="en-US" sz="1100"/>
          </a:p>
        </p:txBody>
      </p:sp>
      <p:sp>
        <p:nvSpPr>
          <p:cNvPr id="5" name="AutoShape 5"/>
          <p:cNvSpPr/>
          <p:nvPr/>
        </p:nvSpPr>
        <p:spPr>
          <a:xfrm>
            <a:off x="1067480"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1926年入北京大学音乐传习所，1928年进上海国立音乐院学习音乐，1929年去巴黎勤工俭学，1935年回国后，积极参加抗日救亡运动。</a:t>
            </a:r>
            <a:endParaRPr lang="en-US" sz="1100"/>
          </a:p>
        </p:txBody>
      </p:sp>
      <p:sp>
        <p:nvSpPr>
          <p:cNvPr id="6" name="AutoShape 6"/>
          <p:cNvSpPr/>
          <p:nvPr/>
        </p:nvSpPr>
        <p:spPr>
          <a:xfrm>
            <a:off x="8402519" y="2032650"/>
            <a:ext cx="2532763" cy="1496107"/>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创作了大量具有战斗性和感染力的群众歌曲，如《在太行山上》、《到敌人后方去》等，并为进步影片《壮志凌云》、《青年进行曲》等创作主题歌和插曲。</a:t>
            </a:r>
            <a:endParaRPr lang="en-US" sz="1100"/>
          </a:p>
        </p:txBody>
      </p:sp>
      <p:sp>
        <p:nvSpPr>
          <p:cNvPr id="7" name="AutoShape 7"/>
          <p:cNvSpPr/>
          <p:nvPr/>
        </p:nvSpPr>
        <p:spPr>
          <a:xfrm>
            <a:off x="7901767" y="3723125"/>
            <a:ext cx="2532763" cy="1554034"/>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1939年去苏联学习、工作，1945年病逝于莫斯科。</a:t>
            </a:r>
            <a:endParaRPr lang="en-US" sz="1100"/>
          </a:p>
        </p:txBody>
      </p:sp>
      <p:sp>
        <p:nvSpPr>
          <p:cNvPr id="8" name="Freeform 8"/>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冼星海生平及成就</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29409" y="3083528"/>
            <a:ext cx="2020315" cy="195429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《黄河大合唱》是冼星海最重要的和影响最大的一部代表作，作于1939年3月。</a:t>
            </a:r>
            <a:endParaRPr lang="en-US" sz="1100"/>
          </a:p>
        </p:txBody>
      </p:sp>
      <p:sp>
        <p:nvSpPr>
          <p:cNvPr id="7" name="AutoShape 7"/>
          <p:cNvSpPr/>
          <p:nvPr/>
        </p:nvSpPr>
        <p:spPr>
          <a:xfrm>
            <a:off x="2953810" y="2847749"/>
            <a:ext cx="2020315" cy="169353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作品由诗人光未然（张光年）作词，以黄河为背景，热情歌颂中华民族源远流长的光荣历史和中国人民坚强不屈的斗争精神。</a:t>
            </a:r>
            <a:endParaRPr lang="en-US" sz="1100"/>
          </a:p>
        </p:txBody>
      </p:sp>
      <p:sp>
        <p:nvSpPr>
          <p:cNvPr id="8" name="AutoShape 8"/>
          <p:cNvSpPr/>
          <p:nvPr/>
        </p:nvSpPr>
        <p:spPr>
          <a:xfrm>
            <a:off x="5084989" y="2360581"/>
            <a:ext cx="2020315" cy="169305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创作过程中，冼星海与光未然密切合作，共同讨论歌词和音乐的表现手法，使作品既具有深刻的思想内容，又具有鲜明的民族风格。</a:t>
            </a:r>
            <a:endParaRPr lang="en-US" sz="1100"/>
          </a:p>
        </p:txBody>
      </p:sp>
      <p:sp>
        <p:nvSpPr>
          <p:cNvPr id="9" name="AutoShape 9"/>
          <p:cNvSpPr/>
          <p:nvPr/>
        </p:nvSpPr>
        <p:spPr>
          <a:xfrm>
            <a:off x="7213633" y="1985955"/>
            <a:ext cx="2020315" cy="1755963"/>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作品在延安首演后，迅速传遍全国，产生了深远的影响。</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3" name="TextBox 13"/>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4" name="TextBox 14"/>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5" name="TextBox 15"/>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6" name="TextBox 16"/>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7" name="Freeform 17"/>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《黄河大合唱》创作背景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《黄河大合唱》产生于抗日战争时期，当时中国正处于民族危亡的关头，全国人民迫切需要一种能够激发爱国热情和斗志的精神力量。</a:t>
            </a:r>
            <a:endParaRPr lang="en-US" sz="1100"/>
          </a:p>
        </p:txBody>
      </p:sp>
      <p:sp>
        <p:nvSpPr>
          <p:cNvPr id="11" name="AutoShape 11"/>
          <p:cNvSpPr/>
          <p:nvPr/>
        </p:nvSpPr>
        <p:spPr>
          <a:xfrm>
            <a:off x="3510548"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作品以黄河为象征，歌颂了中华民族的伟大精神和坚强意志，为抗战胜利提供了强大的精神支持。</a:t>
            </a:r>
            <a:endParaRPr lang="en-US" sz="1100"/>
          </a:p>
        </p:txBody>
      </p:sp>
      <p:sp>
        <p:nvSpPr>
          <p:cNvPr id="12" name="AutoShape 12"/>
          <p:cNvSpPr/>
          <p:nvPr/>
        </p:nvSpPr>
        <p:spPr>
          <a:xfrm>
            <a:off x="6430437"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《黄河大合唱》不仅是中国音乐史上的一座丰碑，也是世界音乐宝库中的珍品，至今仍具有强大的生命力和感染力。</a:t>
            </a:r>
            <a:endParaRPr lang="en-US" sz="1100"/>
          </a:p>
        </p:txBody>
      </p:sp>
      <p:sp>
        <p:nvSpPr>
          <p:cNvPr id="13" name="AutoShape 13"/>
          <p:cNvSpPr/>
          <p:nvPr/>
        </p:nvSpPr>
        <p:spPr>
          <a:xfrm>
            <a:off x="9246171" y="3646674"/>
            <a:ext cx="2251017" cy="239267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作品对于培养民族自尊心、自信心和自豪感，弘扬中华民族精神，具有不可替代的重要作用。</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时代背景与历史意义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音乐结构与演唱形式</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全曲由八个乐章组成，通过朗诵和乐队背景串联，构成完整的叙事结构。</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多乐章大型声乐套曲</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采用合唱、独唱、对唱等演唱形式，结合交响乐队的伴奏，展现丰富的音乐表现力。</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借鉴西方音乐形式</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旋律中融入中国民间音乐元素，如五声调式、民歌旋律等，体现民族特色。</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民族化音乐语言</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《黄河大合唱》音乐结构分析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技巧性高，要求严格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演唱技巧上要求声音饱满、气息悠长，同时注重咬字清晰、情感准确传达。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合唱为主，多种演唱形式结合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全曲以合唱为主体，辅以独唱、对唱等形式，形成多样化的演唱风格。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气势磅礴，情感真挚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演唱风格上追求气势磅礴、情感真挚的表达，展现中国人民在抗日战争中的英勇形象和民族精神。</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演唱形式及特点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701" r="17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917" b="19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经典唱段欣赏与解读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《黄河船夫曲》</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描绘黄河船夫与惊涛骇浪搏斗的场景，展现中国人民在困难面前的坚韧不拔精神。</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《黄河颂》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以赞美的口吻歌颂黄河的雄伟气势和中华民族的光辉历史，表达强烈的民族自豪感。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《黄河之水天上来》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通过描绘黄河之水天上来的壮丽景象，抒发对中华民族源远流长的历史文化的赞美之情。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艺术特色与表现手法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民间音乐素材</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黄河大合唱采用了大量的中国民间音乐素材，如民歌、曲艺、戏曲等，使作品具有鲜明的民族特色。</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民族乐器运用</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作品中运用了二胡、琵琶、笛子等民族乐器，丰富了音乐色彩，增强了民族风情。</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民族音调运用</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黄河大合唱的旋律采用了民族音调，如五声调式等，使作品更具民族韵味。</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民族化音乐元素运用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作品采用了大型合唱形式，包括混声合唱、女声合唱、男声合唱等，营造出磅礴的气势和深厚的情感。</a:t>
            </a:r>
          </a:p>
        </p:txBody>
      </p:sp>
      <p:pic>
        <p:nvPicPr>
          <p:cNvPr id="6" name="Picture 6"/>
          <p:cNvPicPr>
            <a:picLocks noChangeAspect="1"/>
          </p:cNvPicPr>
          <p:nvPr/>
        </p:nvPicPr>
        <p:blipFill>
          <a:blip r:embed="rId2"/>
          <a:srcRect l="29208" r="29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大型合唱形式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黄河大合唱的伴奏部分具有交响性特点，运用了丰富的管弦乐手法，增强了音乐的表现力和感染力。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交响性伴奏</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667" r="17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作品中多声部交织，形成复杂的和声效果，使音乐更具层次感和立体感。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多声部交织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交响性合唱手法展现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https://d.book118.com/038137124044006034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2024-09-12T16:22:44.542</cp:lastPrinted>
  <dcterms:created xsi:type="dcterms:W3CDTF">2024-09-12T08:22:44Z</dcterms:created>
  <dcterms:modified xsi:type="dcterms:W3CDTF">2024-09-12T08:22:46Z</dcterms:modified>
</cp:coreProperties>
</file>