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0CAFE-CA7F-4796-BF81-31D66C4EF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9FF29-0DE8-4B98-8084-D0A1BCAE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2C49C-3AA7-4D2E-A87F-F3B16703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A2DBB-85F4-4B9D-898A-536CE93B2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6AB48-D676-4295-8ACC-27AC21364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B328A6-8857-4F85-84BE-5976C0E5E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95ED53-810D-4919-8C7C-9759E01F9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A0192-82C9-4CEE-9B43-6BFAB913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4CD66-0661-425D-90D1-D3BA29FEC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A1650-0CD8-4D6D-AB8B-1CE59E1C8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A2C95-66C1-45B8-9456-88424CB71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4001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产后耻骨联合分离护理ppt课件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产后耻骨联合分离的护理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产后耻骨联合分离的预防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产后耻骨联合分离的案例分享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97" r="26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产后耻骨联合分离是指产妇在分娩后，耻骨联合处出现较大的间隙，导致疼痛和活动受限。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疼痛、肿胀、活动受限，严重者可能导致翻身困难、行走困难等。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954" b="129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通常是由于分娩过程中，胎儿通过产道时，对耻骨联合处的压力过大，导致韧带和软骨损伤。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耻骨联合分离的发生与多种因素有关，如胎儿体重、产程时间、产道扩张程度等。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医生通常会根据患者的症状和体征进行诊断，可能需要进行X光或CT检查以确认耻骨联合分离的程度和位置。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评估患者的疼痛程度、活动受限情况以及病情严重程度，以便制定合适的治疗和护理计划。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448" r="94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对产妇的疼痛程度进行评估，了解疼痛的性质、部位和程度。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在医生的建议下，可以使用适当的止痛药来缓解疼痛。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如热敷、冷敷、按摩等，有助于缓解疼痛和肌肉紧张。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提供心理支持和情绪疏导，帮助产妇减轻焦虑和抑郁情绪，从而缓解疼痛。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98" r="129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5800" b="1580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使用骨盆带固定耻骨联合，减轻疼痛并促进愈合。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骨盆带固定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进行适当的肌肉训练，如盆底肌、腹肌和背肌的训练，有助于增强骨盆稳定性。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在医生或康复治疗师的指导下进行适当的运动疗法，如瑜伽、普拉提等，有助于恢复骨盆正常功能。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物理治疗师可以提供专业的康复训练和指导，帮助产妇恢复正常的身体功能。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保证充足的休息和睡眠时间，有助于促进身体恢复。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指导产妇保持正确的姿势，避免长时间站立或久坐，减轻对骨盆的压力。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指导产妇在康复期间避免过度负重，以免加重耻骨联合分离。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建议产妇定期到医院进行复查，以便及时了解恢复情况并调整护理方案。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休息与睡眠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正确姿势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负重指导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产后耻骨联合分离的预防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https://d.book118.com/038140013056006040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2024-09-18T21:17:36.712</cp:lastPrinted>
  <dcterms:created xsi:type="dcterms:W3CDTF">2024-09-18T13:17:36Z</dcterms:created>
  <dcterms:modified xsi:type="dcterms:W3CDTF">2024-09-18T13:17:38Z</dcterms:modified>
</cp:coreProperties>
</file>