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53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84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51991-16D7-4223-87B5-2A990E713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EFC04E-1E2B-4E94-A5A1-934D91769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B6755-DD84-419C-97FF-C8F0E919B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8A9C67-DC02-41EA-B5CA-96ED686B75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50BC41-6924-47FD-AF7C-7251146B1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038768-F3B7-447B-A521-1F4D8A021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26A13F-B217-42C4-B6E4-99BBF0225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EF6028-3CFD-4811-89D8-41922375F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AB56C-FA00-4D58-91AE-5D41A6F16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06A4D1-E889-4B62-A4BA-A6B56F802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1E15DF-38B1-4EAE-A30C-A88ACC1A9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520" r:id="rId2"/>
    <p:sldLayoutId id="2147488521" r:id="rId3"/>
    <p:sldLayoutId id="2147488522" r:id="rId4"/>
    <p:sldLayoutId id="2147488523" r:id="rId5"/>
    <p:sldLayoutId id="2147488524" r:id="rId6"/>
    <p:sldLayoutId id="2147488525" r:id="rId7"/>
    <p:sldLayoutId id="2147488526" r:id="rId8"/>
    <p:sldLayoutId id="2147488527" r:id="rId9"/>
    <p:sldLayoutId id="2147488528" r:id="rId10"/>
    <p:sldLayoutId id="214748852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4.xml" /><Relationship Id="rId11" Type="http://schemas.openxmlformats.org/officeDocument/2006/relationships/tags" Target="../tags/tag755.xml" /><Relationship Id="rId12" Type="http://schemas.openxmlformats.org/officeDocument/2006/relationships/tags" Target="../tags/tag756.xml" /><Relationship Id="rId13" Type="http://schemas.openxmlformats.org/officeDocument/2006/relationships/tags" Target="../tags/tag757.xml" /><Relationship Id="rId14" Type="http://schemas.openxmlformats.org/officeDocument/2006/relationships/tags" Target="../tags/tag758.xml" /><Relationship Id="rId15" Type="http://schemas.openxmlformats.org/officeDocument/2006/relationships/tags" Target="../tags/tag759.xml" /><Relationship Id="rId16" Type="http://schemas.openxmlformats.org/officeDocument/2006/relationships/tags" Target="../tags/tag760.xml" /><Relationship Id="rId17" Type="http://schemas.openxmlformats.org/officeDocument/2006/relationships/tags" Target="../tags/tag761.xml" /><Relationship Id="rId18" Type="http://schemas.openxmlformats.org/officeDocument/2006/relationships/tags" Target="../tags/tag762.xml" /><Relationship Id="rId19" Type="http://schemas.openxmlformats.org/officeDocument/2006/relationships/tags" Target="../tags/tag763.xml" /><Relationship Id="rId2" Type="http://schemas.openxmlformats.org/officeDocument/2006/relationships/tags" Target="../tags/tag746.xml" /><Relationship Id="rId20" Type="http://schemas.openxmlformats.org/officeDocument/2006/relationships/tags" Target="../tags/tag764.xml" /><Relationship Id="rId21" Type="http://schemas.openxmlformats.org/officeDocument/2006/relationships/tags" Target="../tags/tag765.xml" /><Relationship Id="rId22" Type="http://schemas.openxmlformats.org/officeDocument/2006/relationships/tags" Target="../tags/tag766.xml" /><Relationship Id="rId23" Type="http://schemas.openxmlformats.org/officeDocument/2006/relationships/tags" Target="../tags/tag767.xml" /><Relationship Id="rId24" Type="http://schemas.openxmlformats.org/officeDocument/2006/relationships/tags" Target="../tags/tag768.xml" /><Relationship Id="rId25" Type="http://schemas.openxmlformats.org/officeDocument/2006/relationships/tags" Target="../tags/tag769.xml" /><Relationship Id="rId26" Type="http://schemas.openxmlformats.org/officeDocument/2006/relationships/tags" Target="../tags/tag770.xml" /><Relationship Id="rId27" Type="http://schemas.openxmlformats.org/officeDocument/2006/relationships/tags" Target="../tags/tag771.xml" /><Relationship Id="rId28" Type="http://schemas.openxmlformats.org/officeDocument/2006/relationships/tags" Target="../tags/tag772.xml" /><Relationship Id="rId29" Type="http://schemas.openxmlformats.org/officeDocument/2006/relationships/tags" Target="../tags/tag773.xml" /><Relationship Id="rId3" Type="http://schemas.openxmlformats.org/officeDocument/2006/relationships/tags" Target="../tags/tag747.xml" /><Relationship Id="rId30" Type="http://schemas.openxmlformats.org/officeDocument/2006/relationships/tags" Target="../tags/tag774.xml" /><Relationship Id="rId4" Type="http://schemas.openxmlformats.org/officeDocument/2006/relationships/tags" Target="../tags/tag748.xml" /><Relationship Id="rId5" Type="http://schemas.openxmlformats.org/officeDocument/2006/relationships/tags" Target="../tags/tag749.xml" /><Relationship Id="rId6" Type="http://schemas.openxmlformats.org/officeDocument/2006/relationships/tags" Target="../tags/tag750.xml" /><Relationship Id="rId7" Type="http://schemas.openxmlformats.org/officeDocument/2006/relationships/tags" Target="../tags/tag751.xml" /><Relationship Id="rId8" Type="http://schemas.openxmlformats.org/officeDocument/2006/relationships/tags" Target="../tags/tag752.xml" /><Relationship Id="rId9" Type="http://schemas.openxmlformats.org/officeDocument/2006/relationships/tags" Target="../tags/tag7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3.xml" /><Relationship Id="rId11" Type="http://schemas.openxmlformats.org/officeDocument/2006/relationships/tags" Target="../tags/tag784.xml" /><Relationship Id="rId12" Type="http://schemas.openxmlformats.org/officeDocument/2006/relationships/tags" Target="../tags/tag785.xml" /><Relationship Id="rId13" Type="http://schemas.openxmlformats.org/officeDocument/2006/relationships/tags" Target="../tags/tag786.xml" /><Relationship Id="rId14" Type="http://schemas.openxmlformats.org/officeDocument/2006/relationships/tags" Target="../tags/tag787.xml" /><Relationship Id="rId15" Type="http://schemas.openxmlformats.org/officeDocument/2006/relationships/tags" Target="../tags/tag788.xml" /><Relationship Id="rId16" Type="http://schemas.openxmlformats.org/officeDocument/2006/relationships/tags" Target="../tags/tag789.xml" /><Relationship Id="rId17" Type="http://schemas.openxmlformats.org/officeDocument/2006/relationships/tags" Target="../tags/tag790.xml" /><Relationship Id="rId18" Type="http://schemas.openxmlformats.org/officeDocument/2006/relationships/tags" Target="../tags/tag791.xml" /><Relationship Id="rId19" Type="http://schemas.openxmlformats.org/officeDocument/2006/relationships/tags" Target="../tags/tag792.xml" /><Relationship Id="rId2" Type="http://schemas.openxmlformats.org/officeDocument/2006/relationships/tags" Target="../tags/tag775.xml" /><Relationship Id="rId20" Type="http://schemas.openxmlformats.org/officeDocument/2006/relationships/tags" Target="../tags/tag793.xml" /><Relationship Id="rId21" Type="http://schemas.openxmlformats.org/officeDocument/2006/relationships/tags" Target="../tags/tag794.xml" /><Relationship Id="rId22" Type="http://schemas.openxmlformats.org/officeDocument/2006/relationships/tags" Target="../tags/tag795.xml" /><Relationship Id="rId23" Type="http://schemas.openxmlformats.org/officeDocument/2006/relationships/tags" Target="../tags/tag796.xml" /><Relationship Id="rId24" Type="http://schemas.openxmlformats.org/officeDocument/2006/relationships/tags" Target="../tags/tag797.xml" /><Relationship Id="rId25" Type="http://schemas.openxmlformats.org/officeDocument/2006/relationships/tags" Target="../tags/tag798.xml" /><Relationship Id="rId26" Type="http://schemas.openxmlformats.org/officeDocument/2006/relationships/tags" Target="../tags/tag799.xml" /><Relationship Id="rId27" Type="http://schemas.openxmlformats.org/officeDocument/2006/relationships/tags" Target="../tags/tag800.xml" /><Relationship Id="rId28" Type="http://schemas.openxmlformats.org/officeDocument/2006/relationships/tags" Target="../tags/tag801.xml" /><Relationship Id="rId29" Type="http://schemas.openxmlformats.org/officeDocument/2006/relationships/tags" Target="../tags/tag802.xml" /><Relationship Id="rId3" Type="http://schemas.openxmlformats.org/officeDocument/2006/relationships/tags" Target="../tags/tag776.xml" /><Relationship Id="rId30" Type="http://schemas.openxmlformats.org/officeDocument/2006/relationships/tags" Target="../tags/tag803.xml" /><Relationship Id="rId4" Type="http://schemas.openxmlformats.org/officeDocument/2006/relationships/tags" Target="../tags/tag777.xml" /><Relationship Id="rId5" Type="http://schemas.openxmlformats.org/officeDocument/2006/relationships/tags" Target="../tags/tag778.xml" /><Relationship Id="rId6" Type="http://schemas.openxmlformats.org/officeDocument/2006/relationships/tags" Target="../tags/tag779.xml" /><Relationship Id="rId7" Type="http://schemas.openxmlformats.org/officeDocument/2006/relationships/tags" Target="../tags/tag780.xml" /><Relationship Id="rId8" Type="http://schemas.openxmlformats.org/officeDocument/2006/relationships/tags" Target="../tags/tag781.xml" /><Relationship Id="rId9" Type="http://schemas.openxmlformats.org/officeDocument/2006/relationships/tags" Target="../tags/tag78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2.xml" /><Relationship Id="rId11" Type="http://schemas.openxmlformats.org/officeDocument/2006/relationships/tags" Target="../tags/tag813.xml" /><Relationship Id="rId12" Type="http://schemas.openxmlformats.org/officeDocument/2006/relationships/tags" Target="../tags/tag814.xml" /><Relationship Id="rId13" Type="http://schemas.openxmlformats.org/officeDocument/2006/relationships/tags" Target="../tags/tag815.xml" /><Relationship Id="rId14" Type="http://schemas.openxmlformats.org/officeDocument/2006/relationships/tags" Target="../tags/tag816.xml" /><Relationship Id="rId15" Type="http://schemas.openxmlformats.org/officeDocument/2006/relationships/tags" Target="../tags/tag817.xml" /><Relationship Id="rId16" Type="http://schemas.openxmlformats.org/officeDocument/2006/relationships/tags" Target="../tags/tag818.xml" /><Relationship Id="rId17" Type="http://schemas.openxmlformats.org/officeDocument/2006/relationships/tags" Target="../tags/tag819.xml" /><Relationship Id="rId18" Type="http://schemas.openxmlformats.org/officeDocument/2006/relationships/tags" Target="../tags/tag820.xml" /><Relationship Id="rId19" Type="http://schemas.openxmlformats.org/officeDocument/2006/relationships/tags" Target="../tags/tag821.xml" /><Relationship Id="rId2" Type="http://schemas.openxmlformats.org/officeDocument/2006/relationships/tags" Target="../tags/tag804.xml" /><Relationship Id="rId20" Type="http://schemas.openxmlformats.org/officeDocument/2006/relationships/tags" Target="../tags/tag822.xml" /><Relationship Id="rId21" Type="http://schemas.openxmlformats.org/officeDocument/2006/relationships/tags" Target="../tags/tag823.xml" /><Relationship Id="rId3" Type="http://schemas.openxmlformats.org/officeDocument/2006/relationships/tags" Target="../tags/tag805.xml" /><Relationship Id="rId4" Type="http://schemas.openxmlformats.org/officeDocument/2006/relationships/tags" Target="../tags/tag806.xml" /><Relationship Id="rId5" Type="http://schemas.openxmlformats.org/officeDocument/2006/relationships/tags" Target="../tags/tag807.xml" /><Relationship Id="rId6" Type="http://schemas.openxmlformats.org/officeDocument/2006/relationships/tags" Target="../tags/tag808.xml" /><Relationship Id="rId7" Type="http://schemas.openxmlformats.org/officeDocument/2006/relationships/tags" Target="../tags/tag809.xml" /><Relationship Id="rId8" Type="http://schemas.openxmlformats.org/officeDocument/2006/relationships/tags" Target="../tags/tag810.xml" /><Relationship Id="rId9" Type="http://schemas.openxmlformats.org/officeDocument/2006/relationships/tags" Target="../tags/tag8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4.xml" /><Relationship Id="rId3" Type="http://schemas.openxmlformats.org/officeDocument/2006/relationships/tags" Target="../tags/tag825.xml" /><Relationship Id="rId4" Type="http://schemas.openxmlformats.org/officeDocument/2006/relationships/tags" Target="../tags/tag82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5.xml" /><Relationship Id="rId11" Type="http://schemas.openxmlformats.org/officeDocument/2006/relationships/tags" Target="../tags/tag836.xml" /><Relationship Id="rId12" Type="http://schemas.openxmlformats.org/officeDocument/2006/relationships/tags" Target="../tags/tag837.xml" /><Relationship Id="rId13" Type="http://schemas.openxmlformats.org/officeDocument/2006/relationships/tags" Target="../tags/tag838.xml" /><Relationship Id="rId2" Type="http://schemas.openxmlformats.org/officeDocument/2006/relationships/tags" Target="../tags/tag827.xml" /><Relationship Id="rId3" Type="http://schemas.openxmlformats.org/officeDocument/2006/relationships/tags" Target="../tags/tag828.xml" /><Relationship Id="rId4" Type="http://schemas.openxmlformats.org/officeDocument/2006/relationships/tags" Target="../tags/tag829.xml" /><Relationship Id="rId5" Type="http://schemas.openxmlformats.org/officeDocument/2006/relationships/tags" Target="../tags/tag830.xml" /><Relationship Id="rId6" Type="http://schemas.openxmlformats.org/officeDocument/2006/relationships/tags" Target="../tags/tag831.xml" /><Relationship Id="rId7" Type="http://schemas.openxmlformats.org/officeDocument/2006/relationships/tags" Target="../tags/tag832.xml" /><Relationship Id="rId8" Type="http://schemas.openxmlformats.org/officeDocument/2006/relationships/tags" Target="../tags/tag833.xml" /><Relationship Id="rId9" Type="http://schemas.openxmlformats.org/officeDocument/2006/relationships/tags" Target="../tags/tag83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39.xml" /><Relationship Id="rId3" Type="http://schemas.openxmlformats.org/officeDocument/2006/relationships/tags" Target="../tags/tag8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42074137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安全生产奖励机制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奖励机制的目的和意义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奖励对象和范围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奖励标准和方式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奖励评审和监督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奖励机制的实施效果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奖励机制的目的和意义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激励员工参与安全工作</a:t>
            </a:r>
            <a:endParaRPr lang="zh-CN" altLang="en-US"/>
          </a:p>
        </p:txBody>
      </p:sp>
      <p:sp>
        <p:nvSpPr>
          <p:cNvPr id="105175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营造安全文化氛围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177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促进企业可持续发展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177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提高员工安全意识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177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降低事故发生率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提高员工安全意识</a:t>
            </a:r>
            <a:endParaRPr lang="zh-CN" altLang="en-US"/>
          </a:p>
        </p:txBody>
      </p:sp>
      <p:sp>
        <p:nvSpPr>
          <p:cNvPr id="105206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09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09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09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09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奖励机制能够激励员工自觉遵守安全规章制度，减少违规行为。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奖励机制有助于在企业内部营造关注安全的文化氛围，让员工更加重视安全问题。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奖励机制能够引导员工主动参与安全培训和演练，提高安全技能水平。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通过奖励机制，可以传递企业对员工安全的重视，增强员工的安全意识。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39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降低安全事故发生率</a:t>
            </a:r>
            <a:endParaRPr lang="zh-CN" altLang="en-US"/>
          </a:p>
        </p:txBody>
      </p:sp>
      <p:sp>
        <p:nvSpPr>
          <p:cNvPr id="105239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2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2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2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2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2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奖励机制能够提高员工的安全意识和责任心，减少人为因素导致的事故发生。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降低安全事故发生率是安全生产的重要目标，也是企业可持续发展的基础保障。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奖励机制能够促使企业加强安全管理，提高安全防范措施的有效性和及时性。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通过奖励机制，可以激励员工积极参与到安全工作中，形成全员参与的安全文化。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2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营造安全文化氛围</a:t>
            </a:r>
            <a:endParaRPr lang="zh-CN" altLang="en-US"/>
          </a:p>
        </p:txBody>
      </p:sp>
      <p:sp>
        <p:nvSpPr>
          <p:cNvPr id="105272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提升员工安全意识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促进企业安全生产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4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降低事故发生概率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形成安全行为习惯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04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奖励对象和范围</a:t>
            </a:r>
            <a:endParaRPr lang="zh-CN" altLang="en-US"/>
          </a:p>
        </p:txBody>
      </p:sp>
      <p:sp>
        <p:nvSpPr>
          <p:cNvPr id="105304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8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奖励对象：全体员工</a:t>
            </a:r>
            <a:endParaRPr lang="zh-CN" altLang="en-US"/>
          </a:p>
        </p:txBody>
      </p:sp>
      <p:sp>
        <p:nvSpPr>
          <p:cNvPr id="105378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79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379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奖励对象：全体员工，包括正式员工、实习生、临时工等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79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79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奖励范围：覆盖公司各个部门和生产线，不设限制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80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80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奖励标准：根据员工在安全生产中的表现和贡献进行评定，公平公正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80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81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奖励形式：包括物质奖励、荣誉证书、晋升机会等多种形式，激发员工积极性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09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奖励范围：安全工作表现突出的个人和团队</a:t>
            </a:r>
            <a:endParaRPr lang="zh-CN" altLang="en-US"/>
          </a:p>
        </p:txBody>
      </p:sp>
      <p:sp>
        <p:nvSpPr>
          <p:cNvPr id="1054098" name="矩形 31"/>
          <p:cNvSpPr/>
          <p:nvPr>
            <p:custDataLst>
              <p:tags r:id="rId2"/>
            </p:custDataLst>
          </p:nvPr>
        </p:nvSpPr>
        <p:spPr>
          <a:xfrm>
            <a:off x="608400" y="2032401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个人：在安全生产工作中表现优秀的员工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0" name="矩形 4"/>
          <p:cNvSpPr/>
          <p:nvPr>
            <p:custDataLst>
              <p:tags r:id="rId3"/>
            </p:custDataLst>
          </p:nvPr>
        </p:nvSpPr>
        <p:spPr>
          <a:xfrm>
            <a:off x="608400" y="4015816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团队：在安全生产工作中取得显著成绩的团队或部门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https://d.book118.com/038142074137006041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2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4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安全生产奖励机制</vt:lpstr>
      <vt:lpstr>目录</vt:lpstr>
      <vt:lpstr>单击添加章节标题</vt:lpstr>
      <vt:lpstr>奖励机制的目的和意义</vt:lpstr>
      <vt:lpstr>激励员工参与安全工作</vt:lpstr>
      <vt:lpstr>提高员工安全意识</vt:lpstr>
      <vt:lpstr>降低安全事故发生率</vt:lpstr>
      <vt:lpstr>营造安全文化氛围</vt:lpstr>
      <vt:lpstr>奖励对象和范围</vt:lpstr>
      <vt:lpstr>奖励对象：全体员工</vt:lpstr>
      <vt:lpstr>奖励范围：安全工作表现突出的个人和团队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2024-09-20T19:46:47.525</cp:lastPrinted>
  <dcterms:created xsi:type="dcterms:W3CDTF">2024-09-20T11:46:47Z</dcterms:created>
  <dcterms:modified xsi:type="dcterms:W3CDTF">2024-09-20T11:46:50Z</dcterms:modified>
</cp:coreProperties>
</file>