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E8080-DB72-4149-8F7D-C736B3A09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F66C5-9A97-47FD-ADD6-E58EFB2D9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5A6A2-818A-4872-B5E6-3E639201D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F6FBF-08B6-4042-83E9-8818EE786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A97F04-B94C-4D25-BE79-1E61AD93C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140B7-94E5-4577-97D6-D731388E8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ABC160-ED34-474E-ADD9-7561B2D64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A841B-35B0-4428-AAA7-061A548F7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992CE-9E88-424B-B54C-42BAA3B38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4B828-51CF-41FA-B936-6DAF77764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AFC9E-00BD-423B-A12B-DEAE463F5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42120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脊髓灰质炎后遗症的康复治疗进展与展望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脊髓灰质炎后遗症的康复治疗进展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康复治疗面临的挑战和问题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脊髓灰质炎后遗症康复治疗的展望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60" b="156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脊髓灰质炎后遗症的背景和现状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脊髓灰质炎是一种由脊髓灰质炎病毒引起的急性传染病，主要影响5岁以下的儿童。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尽管全球范围内疫苗接种计划已经显著降低了脊髓灰质炎的发病率，但仍有部分患者因病毒影响而出现后遗症，如肌肉萎缩、关节畸形等。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86" r="32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80" r="106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康复治疗的重要性和意义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通过康复治疗，可以帮助患者恢复肌肉功能、减轻疼痛、提高日常生活能力，使他们更好地融入社会。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康复治疗对于改善脊髓灰质炎后遗症患者的生活质量具有重要意义。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脊髓灰质炎后遗症的康复治疗进展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通过特定的运动训练，如肌肉收缩、关节活动等，帮助患者逐渐恢复肌肉功能和活动能力。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通过按摩肌肉和关节，缓解肌肉紧张和疼痛，促进血液循环和淋巴回流，改善肌肉功能。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通过刺激穴位，调节神经和内分泌系统，缓解疼痛和不适感，促进康复。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819" b="278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非甾体抗炎药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如布洛芬等，可以缓解肌肉和关节疼痛。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肌松剂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如巴氯芬等，可以缓解肌肉紧张和痉挛。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神经营养药物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如维生素B等，可以促进神经再生和修复。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通过将其他部位的肌腱转移到患处，以改善关节活动度和肌肉功能。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肌腱转移手术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通过手术矫正骨骼和关节畸形，改善站立和行走姿势。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矫形手术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对于严重的神经损伤患者，神经手术有时可以帮助恢复神经功能。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神经手术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帮助患者调整心态，增强自信心，克服心理障碍。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设计和制造辅助器具，如矫形器、假肢等，帮助患者改善功能。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康复工程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通过训练和指导，帮助患者逐渐恢复日常生活和工作能力。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职业治疗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https://d.book118.com/038142120034006030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2024-09-06T14:32:30.123</cp:lastPrinted>
  <dcterms:created xsi:type="dcterms:W3CDTF">2024-09-06T06:32:30Z</dcterms:created>
  <dcterms:modified xsi:type="dcterms:W3CDTF">2024-09-06T06:32:32Z</dcterms:modified>
</cp:coreProperties>
</file>