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0F0A3A-5069-4FD2-B861-F37BE424F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C417E-8555-4366-B835-2E682D6D7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F7E03F-66DE-49B3-83D9-D4392F0A13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2E3248-E7F5-46A1-A260-9142B6031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7B02B0-838F-44B8-BABA-F6411B9C3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94AA0E-2A6D-4B49-BDD1-BC254C7ABF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018659-CC83-44B8-AAF3-6E24E609E3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59DC3-03D0-4B59-9AA8-F593F4AD7C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E05176-BE7D-40B4-880C-A71151E05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FEFC21-607F-4675-97E1-2319F9A94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C8037-CB6B-4A9C-B369-B6139BA46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42134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珠宝和贵金属制造业行业概述</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PPT提纲：
珠宝与贵金属制造业的定义
行业发展历史与趋势
主要产品种类与特点
制造工艺与技术创新
市场规模与区域分布
供应链与价值链分析
产业竞争力与地位
可持续发展与环保措施</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珠宝与贵金属制造业的定义</a:t>
            </a:r>
          </a:p>
        </p:txBody>
      </p:sp>
      <p:sp>
        <p:nvSpPr>
          <p:cNvPr id="3" name="Subtitle 2"/>
          <p:cNvSpPr>
            <a:spLocks noGrp="1"/>
          </p:cNvSpPr>
          <p:nvPr>
            <p:ph type="subTitle" idx="1"/>
          </p:nvPr>
        </p:nvSpPr>
        <p:spPr/>
        <p:txBody>
          <a:bodyPr/>
          <a:lstStyle/>
          <a:p>
            <a:r>
              <a:t>珠宝和贵金属制造业行业概述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珠宝与贵金属制造业的定义</a:t>
            </a:r>
          </a:p>
        </p:txBody>
      </p:sp>
      <p:sp>
        <p:nvSpPr>
          <p:cNvPr id="3" name="Text Placeholder 2"/>
          <p:cNvSpPr>
            <a:spLocks noGrp="1"/>
          </p:cNvSpPr>
          <p:nvPr>
            <p:ph type="body" idx="1"/>
          </p:nvPr>
        </p:nvSpPr>
        <p:spPr/>
        <p:txBody>
          <a:bodyPr/>
          <a:lstStyle/>
          <a:p>
            <a:r>
              <a:t>珠宝与贵金属制造业的定义</a:t>
            </a:r>
          </a:p>
        </p:txBody>
      </p:sp>
      <p:sp>
        <p:nvSpPr>
          <p:cNvPr id="4" name="Content Placeholder 3"/>
          <p:cNvSpPr>
            <a:spLocks noGrp="1"/>
          </p:cNvSpPr>
          <p:nvPr>
            <p:ph sz="half" idx="2"/>
          </p:nvPr>
        </p:nvSpPr>
        <p:spPr/>
        <p:txBody>
          <a:bodyPr/>
          <a:lstStyle/>
          <a:p>
            <a:r>
              <a:t>珠宝与贵金属制造业的基本概念</a:t>
            </a:r>
          </a:p>
          <a:p>
            <a:r>
              <a:t>珠宝与贵金属制造业是指利用黄金、白银、钻石等贵重金属和宝石以及其他金属材料，进行设计、制造、加工、销售各种珠宝首饰和装饰品的产业。</a:t>
            </a:r>
          </a:p>
          <a:p>
            <a:r>
              <a:t>珠宝与贵金属制造业的历史演变</a:t>
            </a:r>
          </a:p>
          <a:p>
            <a:r>
              <a:t>珠宝与贵金属制造业始于人类文明史，最早可以追溯到原始社会，而在古代中国，已经出现了精美的玉器和铜器。随着时代的发展，不同文化的影响和多元化需求的增长，珠宝与贵金属产业也不断地发展和变革。</a:t>
            </a:r>
          </a:p>
          <a:p>
            <a:r>
              <a:t>珠宝与贵金属制造业的生态系统</a:t>
            </a:r>
          </a:p>
          <a:p>
            <a:r>
              <a:t>珠宝与贵金属制造业的生态系统包括生产、分销、零售、投资和消费等多个环节。其中，珠宝的生产和设计是整个生态系统的核心环节。</a:t>
            </a:r>
          </a:p>
          <a:p>
            <a:r>
              <a:t>珠宝与贵金属制造业的商业模式</a:t>
            </a:r>
          </a:p>
          <a:p>
            <a:r>
              <a:t>珠宝与贵金属制造业的商业模式包括线上、线下的渠道，以及品牌、定制、快时尚、高端定制等不同的经营方式。同时，珠宝消费的受众人群也在不断地扩大和升级。</a:t>
            </a:r>
          </a:p>
          <a:p>
            <a:r>
              <a:t>珠宝与贵金属制造业的设计创新趋势</a:t>
            </a:r>
          </a:p>
          <a:p>
            <a:r>
              <a:t>珠宝与贵金属制造业的设计创新趋势包括科技创新、艺术创新、文化创新等多方面的发展趋势。其中，科技的进步、3D打印技术和人工智能等技术手段的应用，为珠宝设计和生产带来了更多的可能性。</a:t>
            </a:r>
          </a:p>
          <a:p>
            <a:r>
              <a:t>珠宝与贵金属制造业的环保问题</a:t>
            </a:r>
          </a:p>
          <a:p>
            <a:r>
              <a:t>珠宝与贵金属制造业对环境造成的影响主要体现在矿物开采、水资源的消耗、气候变化等方面，环保已经成为了全球范围内的问题。珠宝与贵金属制造业需要采取各种措施来减少其对自然环境的影响。</a:t>
            </a:r>
          </a:p>
          <a:p>
            <a:r>
              <a:t>珠宝与贵金属制造业的市场前景</a:t>
            </a:r>
          </a:p>
          <a:p>
            <a:r>
              <a:t>珠宝与贵金属制造业市场前景随着世界经济发展和消费者需求升级而不断扩大。尤其是亚洲市场的快速崛起，为珠宝与贵金属制造业的发展带来了新的机会。</a:t>
            </a:r>
          </a:p>
          <a:p>
            <a:r>
              <a:t>珠宝与贵金属制造业的国际竞争格局</a:t>
            </a:r>
          </a:p>
          <a:p>
            <a:r>
              <a:t>珠宝与贵金属制造业的国际竞争格局主要由欧美、亚洲两大市场主导，其中，欧美市场主要以高端品牌为主，而亚洲市场则以中高端消费为主。同时，珠宝与贵金属制造业的全球化格局正在逐步形成。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行业发展历史与趋势</a:t>
            </a:r>
          </a:p>
        </p:txBody>
      </p:sp>
      <p:sp>
        <p:nvSpPr>
          <p:cNvPr id="3" name="Subtitle 2"/>
          <p:cNvSpPr>
            <a:spLocks noGrp="1"/>
          </p:cNvSpPr>
          <p:nvPr>
            <p:ph type="subTitle" idx="1"/>
          </p:nvPr>
        </p:nvSpPr>
        <p:spPr/>
        <p:txBody>
          <a:bodyPr/>
          <a:lstStyle/>
          <a:p>
            <a:r>
              <a:t>珠宝和贵金属制造业行业概述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行业发展历史与趋势</a:t>
            </a:r>
          </a:p>
        </p:txBody>
      </p:sp>
      <p:sp>
        <p:nvSpPr>
          <p:cNvPr id="3" name="Text Placeholder 2"/>
          <p:cNvSpPr>
            <a:spLocks noGrp="1"/>
          </p:cNvSpPr>
          <p:nvPr>
            <p:ph type="body" idx="1"/>
          </p:nvPr>
        </p:nvSpPr>
        <p:spPr/>
        <p:txBody>
          <a:bodyPr/>
          <a:lstStyle/>
          <a:p>
            <a:r>
              <a:t>行业发展历史与趋势</a:t>
            </a:r>
          </a:p>
        </p:txBody>
      </p:sp>
      <p:sp>
        <p:nvSpPr>
          <p:cNvPr id="4" name="Content Placeholder 3"/>
          <p:cNvSpPr>
            <a:spLocks noGrp="1"/>
          </p:cNvSpPr>
          <p:nvPr>
            <p:ph sz="half" idx="2"/>
          </p:nvPr>
        </p:nvSpPr>
        <p:spPr/>
        <p:txBody>
          <a:bodyPr/>
          <a:lstStyle/>
          <a:p>
            <a:r>
              <a:t>制造工艺的演变：珠宝和贵金属制造业起源于古代文明，经历了手工制作、机械化生产，到现代数字化技术的应用。随着科技的不断进步，制造工艺不断创新，提高了产品的质量和精密度。</a:t>
            </a:r>
          </a:p>
          <a:p>
            <a:r>
              <a:t>设计风格的变迁：珠宝和贵金属制造业在不同时期受到各种文化和艺术影响，呈现出多样化的设计风格。从传统的古典风格到现代的简约风格，再到未来可能出现的科技感或生态环保主题的设计，市场对个性化、多样化的需求不断增长。</a:t>
            </a:r>
          </a:p>
          <a:p>
            <a:r>
              <a:t>材料的创新应用：随着科技的进步，新材料的开发和应用为珠宝和贵金属制造业带来了全新的可能性。例如，纳米材料的运用可以改变金属的色彩和光泽，3D打印技术可以制造出更加复杂的设计。</a:t>
            </a:r>
          </a:p>
          <a:p>
            <a:r>
              <a:t>可持续发展的重要性：在社会对环境问题的关注日益增强的背景下，珠宝和贵金属制造业面临着可持续发展的挑战。未来的趋势是将环保、社会责任和经济利益相结合，推动绿色制造和循环经济的发展。</a:t>
            </a:r>
          </a:p>
          <a:p>
            <a:r>
              <a:t>创新技术的应用：人工智能、物联网、大数据等新兴技术对珠宝和贵金属制造业产生了深远影响。通过智能化的生产和管理，可以提高生产效率和产品质量，并满足个性化定制的需求。</a:t>
            </a:r>
          </a:p>
          <a:p>
            <a:r>
              <a:t>全球市场的竞争格局：珠宝和贵金属制造业已成为全球性的产业，国际品牌竞争激烈。不同国家和地区在设计、制造、销售等方面拥有各自的特色和优势，而全球化趋势也使得市场竞争更加复杂和激烈。</a:t>
            </a:r>
          </a:p>
          <a:p>
            <a:r>
              <a:t>电商和社交媒体的兴起：随着互联网的普及，电子商务和社交媒体对珠宝和贵金属制造业带来了巨大机遇。消费者可以通过线上渠道进行产品选购和交流互动，而企业也能够更好地了解消费者需求并展示自己的品牌形象。</a:t>
            </a:r>
          </a:p>
          <a:p>
            <a:r>
              <a:t>个性化定制的趋势：消费者对于珠宝和贵金属制品的需求日益个性化，定制化成为未来发展的重要方向。技术的进步使得个性化定制更加可行，消费者可以参与设计过程并获得独一无二的产品，这也为企业提供了差异化竞争的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主要产品种类与特点</a:t>
            </a:r>
          </a:p>
        </p:txBody>
      </p:sp>
      <p:sp>
        <p:nvSpPr>
          <p:cNvPr id="3" name="Subtitle 2"/>
          <p:cNvSpPr>
            <a:spLocks noGrp="1"/>
          </p:cNvSpPr>
          <p:nvPr>
            <p:ph type="subTitle" idx="1"/>
          </p:nvPr>
        </p:nvSpPr>
        <p:spPr/>
        <p:txBody>
          <a:bodyPr/>
          <a:lstStyle/>
          <a:p>
            <a:r>
              <a:t>珠宝和贵金属制造业行业概述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主要产品种类与特点</a:t>
            </a:r>
          </a:p>
        </p:txBody>
      </p:sp>
      <p:sp>
        <p:nvSpPr>
          <p:cNvPr id="3" name="Text Placeholder 2"/>
          <p:cNvSpPr>
            <a:spLocks noGrp="1"/>
          </p:cNvSpPr>
          <p:nvPr>
            <p:ph type="body" idx="1"/>
          </p:nvPr>
        </p:nvSpPr>
        <p:spPr/>
        <p:txBody>
          <a:bodyPr/>
          <a:lstStyle/>
          <a:p>
            <a:r>
              <a:t>钻石与宝石类产品</a:t>
            </a:r>
          </a:p>
        </p:txBody>
      </p:sp>
      <p:sp>
        <p:nvSpPr>
          <p:cNvPr id="4" name="Content Placeholder 3"/>
          <p:cNvSpPr>
            <a:spLocks noGrp="1"/>
          </p:cNvSpPr>
          <p:nvPr>
            <p:ph sz="half" idx="2"/>
          </p:nvPr>
        </p:nvSpPr>
        <p:spPr/>
        <p:txBody>
          <a:bodyPr/>
          <a:lstStyle/>
          <a:p>
            <a:r>
              <a:t>钻石是珠宝和贵金属制造业中最具价值和备受追捧的宝石之一。其独特的硬度和光学特性使其成为珠宝首饰的首选。钻石可通过切割和抛光制成多种形状，如圆形、椭圆形、心形等。此外，宝石类产品还包括蓝宝石、祖母绿、红宝石等。不同宝石的颜色、透明度和稀有程度都对其价值产生影响。越来越多的消费者关注宝石的品质和来源，追求个性化和环保意识。</a:t>
            </a:r>
          </a:p>
          <a:p/>
        </p:txBody>
      </p:sp>
      <p:sp>
        <p:nvSpPr>
          <p:cNvPr id="5" name="Text Placeholder 4"/>
          <p:cNvSpPr>
            <a:spLocks noGrp="1"/>
          </p:cNvSpPr>
          <p:nvPr>
            <p:ph type="body" idx="3"/>
          </p:nvPr>
        </p:nvSpPr>
        <p:spPr/>
        <p:txBody>
          <a:bodyPr/>
          <a:lstStyle/>
          <a:p>
            <a:r>
              <a:t>黄金及其合金</a:t>
            </a:r>
          </a:p>
        </p:txBody>
      </p:sp>
      <p:sp>
        <p:nvSpPr>
          <p:cNvPr id="6" name="Content Placeholder 5"/>
          <p:cNvSpPr>
            <a:spLocks noGrp="1"/>
          </p:cNvSpPr>
          <p:nvPr>
            <p:ph sz="half" idx="4"/>
          </p:nvPr>
        </p:nvSpPr>
        <p:spPr/>
        <p:txBody>
          <a:bodyPr/>
          <a:lstStyle/>
          <a:p>
            <a:r>
              <a:t>黄金是世界上最重要的贵金属之一，也是珠宝制造业中常用的材料。黄金具有良好的延展性和耐腐蚀性，可制成各种珠宝首饰和工艺品。此外，黄金还常与其他金属合金化，以增加硬度和改变颜色。例如，白金、玫瑰金等合金形式的黄金在市场上得到广泛应用。消费者对于黄金的投资属性和款式设计同样重视，定制化和个性化需求逐渐增加。</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主要产品种类与特点</a:t>
            </a:r>
          </a:p>
        </p:txBody>
      </p:sp>
      <p:sp>
        <p:nvSpPr>
          <p:cNvPr id="3" name="Text Placeholder 2"/>
          <p:cNvSpPr>
            <a:spLocks noGrp="1"/>
          </p:cNvSpPr>
          <p:nvPr>
            <p:ph type="body" idx="1"/>
          </p:nvPr>
        </p:nvSpPr>
        <p:spPr/>
        <p:txBody>
          <a:bodyPr/>
          <a:lstStyle/>
          <a:p>
            <a:r>
              <a:t>贵金属投资产品</a:t>
            </a:r>
          </a:p>
        </p:txBody>
      </p:sp>
      <p:sp>
        <p:nvSpPr>
          <p:cNvPr id="4" name="Content Placeholder 3"/>
          <p:cNvSpPr>
            <a:spLocks noGrp="1"/>
          </p:cNvSpPr>
          <p:nvPr>
            <p:ph sz="half" idx="2"/>
          </p:nvPr>
        </p:nvSpPr>
        <p:spPr/>
        <p:txBody>
          <a:bodyPr/>
          <a:lstStyle/>
          <a:p>
            <a:r>
              <a:t>除了用于珠宝制造，贵金属也作为投资产品备受关注。金条、金币是常见的投资形式，其价值通常与黄金市场价格挂钩。白银、铂金等贵金属也有类似的投资市场。随着金融科技的发展，虚拟货币、区块链技术也开始涉足贵金属投资领域，为投资者提供更多选择。贵金属投资产品具有防通胀、抵御风险的特点，对于资本保值和多元化配置具有吸引力。</a:t>
            </a:r>
          </a:p>
          <a:p/>
        </p:txBody>
      </p:sp>
      <p:sp>
        <p:nvSpPr>
          <p:cNvPr id="5" name="Text Placeholder 4"/>
          <p:cNvSpPr>
            <a:spLocks noGrp="1"/>
          </p:cNvSpPr>
          <p:nvPr>
            <p:ph type="body" idx="3"/>
          </p:nvPr>
        </p:nvSpPr>
        <p:spPr/>
        <p:txBody>
          <a:bodyPr/>
          <a:lstStyle/>
          <a:p>
            <a:r>
              <a:t>合成宝石和合金材料</a:t>
            </a:r>
          </a:p>
        </p:txBody>
      </p:sp>
      <p:sp>
        <p:nvSpPr>
          <p:cNvPr id="6" name="Content Placeholder 5"/>
          <p:cNvSpPr>
            <a:spLocks noGrp="1"/>
          </p:cNvSpPr>
          <p:nvPr>
            <p:ph sz="half" idx="4"/>
          </p:nvPr>
        </p:nvSpPr>
        <p:spPr/>
        <p:txBody>
          <a:bodyPr/>
          <a:lstStyle/>
          <a:p>
            <a:r>
              <a:t>随着科技的进步，合成宝石和人造合金材料在珠宝和贵金属制造业中的应用逐渐增加。合成宝石是通过人工方法模仿天然宝石的物理和化学性质制造的，如合成蓝宝石、人造钻石等。这些合成宝石在外观和性能上与天然宝石相似，但价格更为亲民。合金材料方面，人造金属合金如不锈钢、钛合金等常用于制造低成本珠宝首饰，满足大众市场需求。</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主要产品种类与特点</a:t>
            </a:r>
          </a:p>
        </p:txBody>
      </p:sp>
      <p:sp>
        <p:nvSpPr>
          <p:cNvPr id="3" name="Text Placeholder 2"/>
          <p:cNvSpPr>
            <a:spLocks noGrp="1"/>
          </p:cNvSpPr>
          <p:nvPr>
            <p:ph type="body" idx="1"/>
          </p:nvPr>
        </p:nvSpPr>
        <p:spPr/>
        <p:txBody>
          <a:bodyPr/>
          <a:lstStyle/>
          <a:p>
            <a:r>
              <a:t>新材料与3D打印技术</a:t>
            </a:r>
          </a:p>
        </p:txBody>
      </p:sp>
      <p:sp>
        <p:nvSpPr>
          <p:cNvPr id="4" name="Content Placeholder 3"/>
          <p:cNvSpPr>
            <a:spLocks noGrp="1"/>
          </p:cNvSpPr>
          <p:nvPr>
            <p:ph sz="half" idx="2"/>
          </p:nvPr>
        </p:nvSpPr>
        <p:spPr/>
        <p:txBody>
          <a:bodyPr/>
          <a:lstStyle/>
          <a:p>
            <a:r>
              <a:t>新材料的引入和3D打印技术的应用为珠宝和贵金属制造业带来了创新机遇。例如，陶瓷、碳纤维等新材料在设计独特、轻薄、耐磨等方面具有优势。而3D打印技术可以实现快速、精密的珠宝模型制作，提高生产效率和个性化定制能力。这些新技术的应用进一步推动了设计创意、工艺升级和产业链优化的发展。</a:t>
            </a:r>
          </a:p>
          <a:p/>
        </p:txBody>
      </p:sp>
      <p:sp>
        <p:nvSpPr>
          <p:cNvPr id="5" name="Text Placeholder 4"/>
          <p:cNvSpPr>
            <a:spLocks noGrp="1"/>
          </p:cNvSpPr>
          <p:nvPr>
            <p:ph type="body" idx="3"/>
          </p:nvPr>
        </p:nvSpPr>
        <p:spPr/>
        <p:txBody>
          <a:bodyPr/>
          <a:lstStyle/>
          <a:p>
            <a:r>
              <a:t>环保与社会责任</a:t>
            </a:r>
          </a:p>
        </p:txBody>
      </p:sp>
      <p:sp>
        <p:nvSpPr>
          <p:cNvPr id="6" name="Content Placeholder 5"/>
          <p:cNvSpPr>
            <a:spLocks noGrp="1"/>
          </p:cNvSpPr>
          <p:nvPr>
            <p:ph sz="half" idx="4"/>
          </p:nvPr>
        </p:nvSpPr>
        <p:spPr/>
        <p:txBody>
          <a:bodyPr/>
          <a:lstStyle/>
          <a:p>
            <a:r>
              <a:t>在当今社会，环保和社会责任意识日益增强，珠宝和贵金属制造业也在积极响应。该行业逐渐转向可持续的生产和供应链管理，采取环境友好的材料和工艺。一些公司致力于推进贵金属回收利用和减少碳排放。社会责任方面，劳工权益、矿产来源透明度等问题备受关注，消费者对于企业的社会形象和道德标准提出更高要求。</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主要产品种类与特点</a:t>
            </a:r>
          </a:p>
        </p:txBody>
      </p:sp>
      <p:sp>
        <p:nvSpPr>
          <p:cNvPr id="3" name="Text Placeholder 2"/>
          <p:cNvSpPr>
            <a:spLocks noGrp="1"/>
          </p:cNvSpPr>
          <p:nvPr>
            <p:ph type="body" idx="1"/>
          </p:nvPr>
        </p:nvSpPr>
        <p:spPr/>
        <p:txBody>
          <a:bodyPr/>
          <a:lstStyle/>
          <a:p>
            <a:r>
              <a:t>智能科技与电子商务</a:t>
            </a:r>
          </a:p>
        </p:txBody>
      </p:sp>
      <p:sp>
        <p:nvSpPr>
          <p:cNvPr id="4" name="Content Placeholder 3"/>
          <p:cNvSpPr>
            <a:spLocks noGrp="1"/>
          </p:cNvSpPr>
          <p:nvPr>
            <p:ph sz="half" idx="2"/>
          </p:nvPr>
        </p:nvSpPr>
        <p:spPr/>
        <p:txBody>
          <a:bodyPr/>
          <a:lstStyle/>
          <a:p>
            <a:r>
              <a:t>智能科技与电子商务的发展为珠宝和贵金属制造业带来了新的市场机遇。AR/VR技术可以提供沉浸式的购物体验，让消费者在线上感受到真实感。智能手表、智能戒指等可穿戴设备与珠宝融合，满足了人们对于个性化和科技的需求。同时，电子商务平台的崛起方便了商品的展示、销售和跨境交易，打破了地域限制，拓展了市场范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制造工艺与技术创新</a:t>
            </a:r>
          </a:p>
        </p:txBody>
      </p:sp>
      <p:sp>
        <p:nvSpPr>
          <p:cNvPr id="3" name="Subtitle 2"/>
          <p:cNvSpPr>
            <a:spLocks noGrp="1"/>
          </p:cNvSpPr>
          <p:nvPr>
            <p:ph type="subTitle" idx="1"/>
          </p:nvPr>
        </p:nvSpPr>
        <p:spPr/>
        <p:txBody>
          <a:bodyPr/>
          <a:lstStyle/>
          <a:p>
            <a:r>
              <a:t>珠宝和贵金属制造业行业概述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制造工艺与技术创新</a:t>
            </a:r>
          </a:p>
        </p:txBody>
      </p:sp>
      <p:sp>
        <p:nvSpPr>
          <p:cNvPr id="3" name="Text Placeholder 2"/>
          <p:cNvSpPr>
            <a:spLocks noGrp="1"/>
          </p:cNvSpPr>
          <p:nvPr>
            <p:ph type="body" idx="1"/>
          </p:nvPr>
        </p:nvSpPr>
        <p:spPr/>
        <p:txBody>
          <a:bodyPr/>
          <a:lstStyle/>
          <a:p>
            <a:r>
              <a:t>智能制造的兴起</a:t>
            </a:r>
          </a:p>
        </p:txBody>
      </p:sp>
      <p:sp>
        <p:nvSpPr>
          <p:cNvPr id="4" name="Content Placeholder 3"/>
          <p:cNvSpPr>
            <a:spLocks noGrp="1"/>
          </p:cNvSpPr>
          <p:nvPr>
            <p:ph sz="half" idx="2"/>
          </p:nvPr>
        </p:nvSpPr>
        <p:spPr/>
        <p:txBody>
          <a:bodyPr/>
          <a:lstStyle/>
          <a:p>
            <a:r>
              <a:t>随着技术的不断进步，智能制造正逐渐成为珠宝和贵金属制造业的主要趋势。智能制造所依托的先进技术包括人工智能、物联网、大数据分析等。通过引入这些技术，制造过程变得更加高效、精确和可持续。智能制造能够实现自动化生产、智能化设备监控以及数据驱动的质量控制，从而提升生产效率和产品质量。</a:t>
            </a:r>
          </a:p>
          <a:p/>
        </p:txBody>
      </p:sp>
      <p:sp>
        <p:nvSpPr>
          <p:cNvPr id="5" name="Text Placeholder 4"/>
          <p:cNvSpPr>
            <a:spLocks noGrp="1"/>
          </p:cNvSpPr>
          <p:nvPr>
            <p:ph type="body" idx="3"/>
          </p:nvPr>
        </p:nvSpPr>
        <p:spPr/>
        <p:txBody>
          <a:bodyPr/>
          <a:lstStyle/>
          <a:p>
            <a:r>
              <a:t>增材制造技术</a:t>
            </a:r>
          </a:p>
        </p:txBody>
      </p:sp>
      <p:sp>
        <p:nvSpPr>
          <p:cNvPr id="6" name="Content Placeholder 5"/>
          <p:cNvSpPr>
            <a:spLocks noGrp="1"/>
          </p:cNvSpPr>
          <p:nvPr>
            <p:ph sz="half" idx="4"/>
          </p:nvPr>
        </p:nvSpPr>
        <p:spPr/>
        <p:txBody>
          <a:bodyPr/>
          <a:lstStyle/>
          <a:p>
            <a:r>
              <a:t>增材制造技术是一种利用逐层堆积原理制造三维物体的技术，如3D打印。在珠宝和贵金属制造业中，增材制造技术能够实现复杂形状的珠宝和贵金属制作，极大地提高了设计自由度和个性化定制能力。此外，增材制造技术还可以减少材料浪费，降低制造成本，并且能够快速验证产品设计，缩短产品开发周期。</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制造工艺与技术创新</a:t>
            </a:r>
          </a:p>
        </p:txBody>
      </p:sp>
      <p:sp>
        <p:nvSpPr>
          <p:cNvPr id="3" name="Text Placeholder 2"/>
          <p:cNvSpPr>
            <a:spLocks noGrp="1"/>
          </p:cNvSpPr>
          <p:nvPr>
            <p:ph type="body" idx="1"/>
          </p:nvPr>
        </p:nvSpPr>
        <p:spPr/>
        <p:txBody>
          <a:bodyPr/>
          <a:lstStyle/>
          <a:p>
            <a:r>
              <a:t>数字化工艺流程</a:t>
            </a:r>
          </a:p>
        </p:txBody>
      </p:sp>
      <p:sp>
        <p:nvSpPr>
          <p:cNvPr id="4" name="Content Placeholder 3"/>
          <p:cNvSpPr>
            <a:spLocks noGrp="1"/>
          </p:cNvSpPr>
          <p:nvPr>
            <p:ph sz="half" idx="2"/>
          </p:nvPr>
        </p:nvSpPr>
        <p:spPr/>
        <p:txBody>
          <a:bodyPr/>
          <a:lstStyle/>
          <a:p>
            <a:r>
              <a:t>数字化工艺流程在珠宝和贵金属制造业中的应用日益普及。通过使用CAD软件设计模型、CAM软件进行加工路径规划以及CNC机床进行自动化加工等手段，制造企业能够实现从设计到生产的全流程数字化管理。这种数字化工艺流程不仅能够提高工作效率和产品质量，还可以实现多样化的产品生产。</a:t>
            </a:r>
          </a:p>
          <a:p/>
        </p:txBody>
      </p:sp>
      <p:sp>
        <p:nvSpPr>
          <p:cNvPr id="5" name="Text Placeholder 4"/>
          <p:cNvSpPr>
            <a:spLocks noGrp="1"/>
          </p:cNvSpPr>
          <p:nvPr>
            <p:ph type="body" idx="3"/>
          </p:nvPr>
        </p:nvSpPr>
        <p:spPr/>
        <p:txBody>
          <a:bodyPr/>
          <a:lstStyle/>
          <a:p>
            <a:r>
              <a:t>材料科学与创新</a:t>
            </a:r>
          </a:p>
        </p:txBody>
      </p:sp>
      <p:sp>
        <p:nvSpPr>
          <p:cNvPr id="6" name="Content Placeholder 5"/>
          <p:cNvSpPr>
            <a:spLocks noGrp="1"/>
          </p:cNvSpPr>
          <p:nvPr>
            <p:ph sz="half" idx="4"/>
          </p:nvPr>
        </p:nvSpPr>
        <p:spPr/>
        <p:txBody>
          <a:bodyPr/>
          <a:lstStyle/>
          <a:p>
            <a:r>
              <a:t>材料科学在珠宝和贵金属制造业中起着重要的作用。随着科技的发展，新型材料的研发不断涌现，如合金材料和陶瓷材料等。这些材料具有优异的物理性能和化学稳定性，能够满足不同客户的需求。此外，材料科学的创新也包括环保材料的开发，减少对环境的影响，符合可持续发展的要求。</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制造工艺与技术创新</a:t>
            </a:r>
          </a:p>
        </p:txBody>
      </p:sp>
      <p:sp>
        <p:nvSpPr>
          <p:cNvPr id="3" name="Text Placeholder 2"/>
          <p:cNvSpPr>
            <a:spLocks noGrp="1"/>
          </p:cNvSpPr>
          <p:nvPr>
            <p:ph type="body" idx="1"/>
          </p:nvPr>
        </p:nvSpPr>
        <p:spPr/>
        <p:txBody>
          <a:bodyPr/>
          <a:lstStyle/>
          <a:p>
            <a:r>
              <a:t>人机协作</a:t>
            </a:r>
          </a:p>
        </p:txBody>
      </p:sp>
      <p:sp>
        <p:nvSpPr>
          <p:cNvPr id="4" name="Content Placeholder 3"/>
          <p:cNvSpPr>
            <a:spLocks noGrp="1"/>
          </p:cNvSpPr>
          <p:nvPr>
            <p:ph sz="half" idx="2"/>
          </p:nvPr>
        </p:nvSpPr>
        <p:spPr/>
        <p:txBody>
          <a:bodyPr/>
          <a:lstStyle/>
          <a:p>
            <a:r>
              <a:t>在珠宝和贵金属制造业中，人机协作得到了广泛应用。人工智能和机器人技术的发展使得工人能够与机器人进行紧密合作，共同完成一些繁重、危险或高精度的工作。人机协作不仅提高了生产效率，还能够减少工人的劳动强度，改善工作环境。</a:t>
            </a:r>
          </a:p>
          <a:p/>
        </p:txBody>
      </p:sp>
      <p:sp>
        <p:nvSpPr>
          <p:cNvPr id="5" name="Text Placeholder 4"/>
          <p:cNvSpPr>
            <a:spLocks noGrp="1"/>
          </p:cNvSpPr>
          <p:nvPr>
            <p:ph type="body" idx="3"/>
          </p:nvPr>
        </p:nvSpPr>
        <p:spPr/>
        <p:txBody>
          <a:bodyPr/>
          <a:lstStyle/>
          <a:p>
            <a:r>
              <a:t>虚拟现实与增强现实</a:t>
            </a:r>
          </a:p>
        </p:txBody>
      </p:sp>
      <p:sp>
        <p:nvSpPr>
          <p:cNvPr id="6" name="Content Placeholder 5"/>
          <p:cNvSpPr>
            <a:spLocks noGrp="1"/>
          </p:cNvSpPr>
          <p:nvPr>
            <p:ph sz="half" idx="4"/>
          </p:nvPr>
        </p:nvSpPr>
        <p:spPr/>
        <p:txBody>
          <a:bodyPr/>
          <a:lstStyle/>
          <a:p>
            <a:r>
              <a:t>虚拟现实（VR）和增强现实（AR）技术在珠宝和贵金属制造业中的应用逐渐增多。通过使用VR技术，设计师可以在虚拟环境中进行珠宝设计和模拟试戴，提升设计的精确性和客户满意度。而AR技术则能够将虚拟珠宝模型叠加到现实场景中，帮助客户更好地选择和定制珠宝产品。</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制造工艺与技术创新</a:t>
            </a:r>
          </a:p>
        </p:txBody>
      </p:sp>
      <p:sp>
        <p:nvSpPr>
          <p:cNvPr id="3" name="Text Placeholder 2"/>
          <p:cNvSpPr>
            <a:spLocks noGrp="1"/>
          </p:cNvSpPr>
          <p:nvPr>
            <p:ph type="body" idx="1"/>
          </p:nvPr>
        </p:nvSpPr>
        <p:spPr/>
        <p:txBody>
          <a:bodyPr/>
          <a:lstStyle/>
          <a:p>
            <a:r>
              <a:t>数据驱动的质量控制</a:t>
            </a:r>
          </a:p>
        </p:txBody>
      </p:sp>
      <p:sp>
        <p:nvSpPr>
          <p:cNvPr id="4" name="Content Placeholder 3"/>
          <p:cNvSpPr>
            <a:spLocks noGrp="1"/>
          </p:cNvSpPr>
          <p:nvPr>
            <p:ph sz="half" idx="2"/>
          </p:nvPr>
        </p:nvSpPr>
        <p:spPr/>
        <p:txBody>
          <a:bodyPr/>
          <a:lstStyle/>
          <a:p>
            <a:r>
              <a:t>数据驱动的质量控制成为制造业的重要趋势之一。通过传感器和监测设备，制造过程中产生的数据可以被实时收集和分析，从而及时调整生产参数和优化工艺流程。这种精细化的数据驱动质量控制可以最大程度地减少产品缺陷和损耗，提高产品品质。</a:t>
            </a:r>
          </a:p>
          <a:p/>
        </p:txBody>
      </p:sp>
      <p:sp>
        <p:nvSpPr>
          <p:cNvPr id="5" name="Text Placeholder 4"/>
          <p:cNvSpPr>
            <a:spLocks noGrp="1"/>
          </p:cNvSpPr>
          <p:nvPr>
            <p:ph type="body" idx="3"/>
          </p:nvPr>
        </p:nvSpPr>
        <p:spPr/>
        <p:txBody>
          <a:bodyPr/>
          <a:lstStyle/>
          <a:p>
            <a:r>
              <a:t>可持续发展的制造</a:t>
            </a:r>
          </a:p>
        </p:txBody>
      </p:sp>
      <p:sp>
        <p:nvSpPr>
          <p:cNvPr id="6" name="Content Placeholder 5"/>
          <p:cNvSpPr>
            <a:spLocks noGrp="1"/>
          </p:cNvSpPr>
          <p:nvPr>
            <p:ph sz="half" idx="4"/>
          </p:nvPr>
        </p:nvSpPr>
        <p:spPr/>
        <p:txBody>
          <a:bodyPr/>
          <a:lstStyle/>
          <a:p>
            <a:r>
              <a:t>珠宝和贵金属制造业越来越注重可持续发展。在制造工艺与技术创新方面，包括使用环保材料、优化能源利用、减少废弃物产生等。这些举措既符合环境保护的要求，也能够提升企业的形象和竞争力。可持续发展的制造还包括推动循环经济，通过回收利用废旧珠宝和贵金属材料，降低资源消耗。</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市场规模与区域分布</a:t>
            </a:r>
          </a:p>
        </p:txBody>
      </p:sp>
      <p:sp>
        <p:nvSpPr>
          <p:cNvPr id="3" name="Subtitle 2"/>
          <p:cNvSpPr>
            <a:spLocks noGrp="1"/>
          </p:cNvSpPr>
          <p:nvPr>
            <p:ph type="subTitle" idx="1"/>
          </p:nvPr>
        </p:nvSpPr>
        <p:spPr/>
        <p:txBody>
          <a:bodyPr/>
          <a:lstStyle/>
          <a:p>
            <a:r>
              <a:t>珠宝和贵金属制造业行业概述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https://d.book118.com/038142134034006040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18</vt:i4>
      </vt:variant>
    </vt:vector>
  </HeadingPairs>
  <TitlesOfParts>
    <vt:vector baseType="lpstr" size="31">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珠宝与贵金属制造业的定义</vt:lpstr>
      <vt:lpstr>珠宝与贵金属制造业的定义</vt:lpstr>
      <vt:lpstr>行业发展历史与趋势</vt:lpstr>
      <vt:lpstr>行业发展历史与趋势</vt:lpstr>
      <vt:lpstr>主要产品种类与特点</vt:lpstr>
      <vt:lpstr>主要产品种类与特点</vt:lpstr>
      <vt:lpstr>主要产品种类与特点</vt:lpstr>
      <vt:lpstr>主要产品种类与特点</vt:lpstr>
      <vt:lpstr>主要产品种类与特点</vt:lpstr>
      <vt:lpstr>制造工艺与技术创新</vt:lpstr>
      <vt:lpstr>制造工艺与技术创新</vt:lpstr>
      <vt:lpstr>制造工艺与技术创新</vt:lpstr>
      <vt:lpstr>制造工艺与技术创新</vt:lpstr>
      <vt:lpstr>制造工艺与技术创新</vt:lpstr>
      <vt:lpstr>市场规模与区域分布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2024-09-18T12:57:27.008</cp:lastPrinted>
  <dcterms:created xsi:type="dcterms:W3CDTF">2024-09-18T04:57:27Z</dcterms:created>
  <dcterms:modified xsi:type="dcterms:W3CDTF">2024-09-18T04:57:29Z</dcterms:modified>
</cp:coreProperties>
</file>