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1CF2-C3CE-4C8B-AFC6-B8916255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45723-F50E-4F5A-99AF-F4F36F6B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A5570-598F-455B-84A6-E307058A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1E507-8CFC-411C-A468-DB5A03283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943A2-0968-4958-87B6-790C77D89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549F4-3C37-429A-978F-0CF4EEA41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6EDEE-B120-4BA6-B5C1-AA64301C7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A8118-6EF7-43C3-A10F-0DD45385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1C75C-9308-4095-9AB3-734C1E55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6C924-8D6C-4F90-9A3F-42C530466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2A19A-7BFD-4875-958D-D991262D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4300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智能垃圾分类系统的持续改进与优化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数据驱动的持续改进方法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模型优化与算法改进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硬件设备的升级与改造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系统集成与测试验证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环境问题日益严重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不合理的垃圾处理方式导致资源浪费、环境污染和生态破坏等问题愈发严重。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智能垃圾分类系统的重要性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智能垃圾分类系统能够提高垃圾处理效率，减少资源浪费和环境污染，推动可持续发展。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随着全球城市化进程的推进，城市垃圾产量迅速增长，传统垃圾处理方式已无法满足需求。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114" r="511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发达国家在智能垃圾分类技术方面起步较早，已经形成较为成熟的技术体系和产业链。例如，日本、德国等国家在智能垃圾分类系统的研发和应用方面处于领先地位。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近年来，中国在智能垃圾分类领域的研究和应用也取得了显著进展。政府加大了对垃圾分类的宣传和推广力度，同时鼓励企业和社会资本参与垃圾分类产业。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尽管国内外在智能垃圾分类系统方面取得了一定成果，但仍存在技术瓶颈、成本较高、推广难度较大等问题。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本文旨在通过对智能垃圾分类系统的持续改进与优化，提高系统的识别准确率、降低误判率，同时降低成本、提高系统可靠性，为城市垃圾处理提供更加高效、环保的解决方案。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从以下几个方面展开研究：（1）分析现有智能垃圾分类系统的优缺点；（2）提出针对性的改进和优化方案；（3）通过实验验证改进方案的有效性；（4）探讨智能垃圾分类系统的未来发展趋势和应用前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硬件设备：包括智能垃圾桶、传感器、摄像头等，用于收集垃圾并进行初步分类。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软件算法：通过图像识别、深度学习等技术对垃圾进行自动识别与分类。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云计算平台：提供数据存储、处理和分析服务，支持系统的实时运行和持续优化。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：用户将垃圾投入智能垃圾桶，系统通过传感器和摄像头收集垃圾的图像和数据，利用软件算法对垃圾进行自动识别和分类，然后将分类结果传输到云计算平台进行处理和分析。根据分析结果，系统可以给出相应的提示或建议，帮助用户更准确地分类垃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通过图像识别算法对垃圾进行自动识别和分类，提高分类的准确性和效率。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利用深度学习模型对大量垃圾图像进行训练和学习，提高系统的分类能力和泛化性能。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采用云计算平台实现数据存储、处理和分析的集中化管理，提高系统的可扩展性和可靠性。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由于用户习惯和认知差异，智能垃圾分类系统的推广和应用面临一定的挑战。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在长期运行过程中，系统的稳定性和可靠性可能会受到影响，需要采取相应措施进行保障。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由于垃圾种类繁多、形态各异，现有系统的识别准确率有待提高。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智能垃圾分类系统的建设和运营成本较高，需要探索更加经济高效的解决方案。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系统稳定性问题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识别准确率问题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用户接受度问题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现有系统存在的问题与挑战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数据驱动的持续改进方法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通过智能垃圾分类系统的传感器、用户反馈、垃圾处理记录等多渠道收集数据。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对收集到的数据进行清洗、去重、标准化等预处理操作，以保证数据质量。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将处理后的数据存储在数据库中，以便后续分析和应用。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运用统计分析、机器学习等方法对收集到的数据进行分析，挖掘数据中的规律和潜在问题。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根据数据分析结果，制定相应的优化策略，如改进分类算法、优化传感器布局等。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策略实施与验证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将优化策略应用到智能垃圾分类系统中，通过实际运行验证策略的有效性。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基于数据分析的优化策略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建立用户反馈机制，及时收集用户对智能垃圾分类系统的意见和建议。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针对用户反馈和数据分析结果，诊断系统中存在的问题，并制定相应的改进措施。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更新与迭代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将改进措施应用到系统中，实现系统的更新与迭代，不断提高智能垃圾分类系统的性能和用户满意度。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模型优化与算法改进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https://d.book118.com/038143004015006032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2024-09-09T09:24:13.259</cp:lastPrinted>
  <dcterms:created xsi:type="dcterms:W3CDTF">2024-09-09T01:24:13Z</dcterms:created>
  <dcterms:modified xsi:type="dcterms:W3CDTF">2024-09-09T01:24:15Z</dcterms:modified>
</cp:coreProperties>
</file>