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EFA43-AD81-4F71-83AA-06FD486F1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2022F-2D8D-4FA9-AD63-D4929244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33564-F3F6-4FD3-BC13-6573D469E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DB705-29C1-4239-9856-4BA85E111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70147-30FB-4EAA-B63A-FC585FF2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AF269-5517-4D64-9FC9-D94B533F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3C760-4331-4A58-91B8-A6FDBDE6A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1C528-D454-43BD-9DCA-E7006EF7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74E7C-A7FC-4E58-A9AC-870F51C2F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2DB97-9098-4422-B8B8-2E74BC57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7BB24-427D-4283-B663-AA69B9CB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43021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药店药品采购流程讲解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采购前准备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药品验收与入库管理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采购价格控制与谈判技巧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采购风险识别与应对措施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分析顾客需求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通过销售数据、顾客反馈等方式，了解顾客对药品的需求情况，包括药品类型、品牌、价格等方面的偏好。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及时掌握国家药品监管政策及相关法规，确保采购的药品符合政策要求。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定期对药品市场进行调研，了解市场趋势、新品上市、竞品情况等信息，为采购决策提供依据。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制定采购清单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根据采购目标，列出详细的采购清单，包括药品名称、规格、剂型、生产厂家等信息。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对潜在的药品供应商进行评估，包括其信誉度、产品质量、价格、交货期等方面的考察。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根据市场需求和药店经营策略，制定明确的采购目标，如采购品种、数量、预算等。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制定采购计划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625" b="15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对药品的采购成本进行深入分析，包括药品的进价、运费、税费等直接成本，以及仓储、管理等间接成本。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根据成本分析和药店的财务状况，制定合理的采购预算方案，确保采购活动的经济性和效益性。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将采购预算方案提交给药店管理层审批，确保预算方案符合药店的整体经营策略和财务规划。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确定采购预算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确保供应商具备合法的药品生产或经营资格，从源头上保证药品的合法性。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审查供应商的药品生产或经营许可证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对供应商提供的资料进行核实，包括企业资质、产品批文、质量标准等，确保资料的真实性和有效性。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核实供应商提供的资料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对供应商的质量管理体系进行深入了解，评估其是否能够保证药品的质量和稳定性。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了解供应商的质量管理体系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了解供应商的合作历史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了解供应商与其他企业的合作历史，评估其合作态度和履约能力。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调查供应商的市场声誉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了解供应商在行业内的声誉和口碑，包括其产品质量、交货期、售后服务等方面的表现。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查询供应商的信用记录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通过相关渠道查询供应商的信用记录，了解其是否有不良记录或违法行为。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供应商信誉评估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供应商产品质量考察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了解供应商在药品生产或经营过程中采取的质量控制措施，包括原料采购、生产过程控制、成品检验等方面的措施，评估其质量控制的全面性和有效性。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了解供应商的质量控制措施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对供应商提供的药品进行抽样检验，按照相应的质量标准和检验方法进行检测，确保药品的质量符合要求。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抽样检验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对供应商的生产或经营场所进行实地考察，了解其生产环境、设备设施、工艺流程等方面的情况，评估其质量保证能力。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发出采购订单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根据药店的库存状况、销售数据以及市场需求，制定详细的药品采购计划。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采购订单编制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按照采购计划，编制详细的采购订单，包括药品名称、规格、数量、价格、交货期等信息。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从合格供应商名单中选择合适的供应商，确保药品的质量和供应的稳定性。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采购订单审批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采购订单需要经过药店内部审批流程，确保采购的合规性和准确性。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药店与供应商就采购订单的条款进行协商，包括价格、交货期、质量标准、付款方式等。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合同条款协商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75" b="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合同编制与审批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合同签署与执行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根据协商结果，编制正式的采购合同，并经过药店内部审批流程。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药店与供应商签署采购合同，并按照合同约定执行采购活动。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签订采购合同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货款支付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药店按照采购合同的约定，按时支付货款给供应商。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发货安排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供应商在收到货款后，按照合同约定的交货期安排药品发货。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收货与验收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药店在收到药品后，进行收货和验收工作，确保药品的数量和质量与采购订单和合同约定相符。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支付货款及安排发货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药品验收与入库管理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https://d.book118.com/038143021055006032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2024-09-09T21:33:00.352</cp:lastPrinted>
  <dcterms:created xsi:type="dcterms:W3CDTF">2024-09-09T13:33:00Z</dcterms:created>
  <dcterms:modified xsi:type="dcterms:W3CDTF">2024-09-09T13:33:02Z</dcterms:modified>
</cp:coreProperties>
</file>