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96" r:id="rId3"/>
  </p:sldMasterIdLst>
  <p:notesMasterIdLst>
    <p:notesMasterId r:id="rId4"/>
  </p:notesMasterIdLst>
  <p:sldIdLst>
    <p:sldId id="259" r:id="rId5"/>
    <p:sldId id="262" r:id="rId6"/>
    <p:sldId id="264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tags" Target="tags/tag17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5.png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image" Target="../media/image6.png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jpeg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image" Target="../media/image8.png" /><Relationship Id="rId4" Type="http://schemas.openxmlformats.org/officeDocument/2006/relationships/tags" Target="../tags/tag24.xml" /><Relationship Id="rId5" Type="http://schemas.openxmlformats.org/officeDocument/2006/relationships/image" Target="../media/image5.png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image" Target="../media/image2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81.xml" /><Relationship Id="rId3" Type="http://schemas.openxmlformats.org/officeDocument/2006/relationships/image" Target="../media/image2.png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95.xml" /><Relationship Id="rId3" Type="http://schemas.openxmlformats.org/officeDocument/2006/relationships/image" Target="../media/image5.png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image" Target="../media/image6.png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jpeg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03.xml" /><Relationship Id="rId3" Type="http://schemas.openxmlformats.org/officeDocument/2006/relationships/image" Target="../media/image8.png" /><Relationship Id="rId4" Type="http://schemas.openxmlformats.org/officeDocument/2006/relationships/tags" Target="../tags/tag104.xml" /><Relationship Id="rId5" Type="http://schemas.openxmlformats.org/officeDocument/2006/relationships/image" Target="../media/image5.png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25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46.xml" /><Relationship Id="rId3" Type="http://schemas.openxmlformats.org/officeDocument/2006/relationships/image" Target="../media/image2.png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BD3EC-A6B6-416E-8CC9-ECB85C79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1318E-37B9-4167-A657-F64FEC832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E26C2-1BE0-43EC-9F4A-AEDCF7182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5C237-D474-48B5-8B32-6481D57C8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DA420-C648-4680-B06C-FA311A088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9AE8B-851E-4400-9D4A-AD6EE2A2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AF7A2-DC1E-484F-B89F-8AC8F1289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72442-F2F2-4904-8C71-0EC1AE6E1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B2482-1AF8-4E3E-8C4D-849E9CE59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8AED2-CD5E-4B43-8D28-379288950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F9FFB-86FB-4A22-9112-1B8074BE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ͼƬ2-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72950" cy="6858000"/>
          </a:xfrm>
          <a:prstGeom prst="rect">
            <a:avLst/>
          </a:prstGeom>
        </p:spPr>
      </p:pic>
      <p:pic>
        <p:nvPicPr>
          <p:cNvPr id="10" name="图片 9" descr="5858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65055" y="606425"/>
            <a:ext cx="1087755" cy="656590"/>
          </a:xfrm>
          <a:prstGeom prst="rect">
            <a:avLst/>
          </a:prstGeom>
        </p:spPr>
      </p:pic>
      <p:sp>
        <p:nvSpPr>
          <p:cNvPr id="9" name="署名"/>
          <p:cNvSpPr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994711" y="4309110"/>
            <a:ext cx="2158430" cy="511706"/>
          </a:xfrm>
          <a:prstGeom prst="roundRect">
            <a:avLst>
              <a:gd name="adj" fmla="val 50000"/>
            </a:avLst>
          </a:prstGeom>
          <a:gradFill>
            <a:gsLst>
              <a:gs pos="20000">
                <a:schemeClr val="accent2">
                  <a:alpha val="5000"/>
                </a:schemeClr>
              </a:gs>
              <a:gs pos="100000">
                <a:schemeClr val="accent2">
                  <a:alpha val="15000"/>
                </a:schemeClr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5984875" y="3815715"/>
            <a:ext cx="5229860" cy="429260"/>
          </a:xfrm>
          <a:prstGeom prst="rect">
            <a:avLst/>
          </a:prstGeom>
          <a:noFill/>
        </p:spPr>
        <p:txBody>
          <a:bodyPr wrap="square" lIns="0" tIns="0" rIns="71755" bIns="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 err="1">
                <a:solidFill>
                  <a:schemeClr val="dk1">
                    <a:lumMod val="50000"/>
                    <a:lumOff val="50000"/>
                  </a:schemeClr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5984875" y="1764665"/>
            <a:ext cx="5229860" cy="20510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1234440"/>
            <a:ext cx="10968990" cy="50152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缓一缓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0" y="0"/>
            <a:ext cx="12268835" cy="6858000"/>
          </a:xfrm>
          <a:prstGeom prst="rect">
            <a:avLst/>
          </a:prstGeom>
        </p:spPr>
      </p:pic>
      <p:pic>
        <p:nvPicPr>
          <p:cNvPr id="36" name="图片 35" descr="36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876915" y="1054100"/>
            <a:ext cx="642620" cy="335915"/>
          </a:xfrm>
          <a:prstGeom prst="rect">
            <a:avLst/>
          </a:prstGeom>
        </p:spPr>
      </p:pic>
      <p:pic>
        <p:nvPicPr>
          <p:cNvPr id="37" name="图片 36" descr="36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90230" y="3277235"/>
            <a:ext cx="448945" cy="234950"/>
          </a:xfrm>
          <a:prstGeom prst="rect">
            <a:avLst/>
          </a:prstGeom>
        </p:spPr>
      </p:pic>
      <p:pic>
        <p:nvPicPr>
          <p:cNvPr id="9" name="图片 8" descr="ggg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0624185" y="4663440"/>
            <a:ext cx="819150" cy="1224915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88670" y="835660"/>
            <a:ext cx="6762750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未标题-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3970"/>
            <a:ext cx="12192635" cy="6858000"/>
          </a:xfrm>
          <a:prstGeom prst="rect">
            <a:avLst/>
          </a:prstGeom>
        </p:spPr>
      </p:pic>
      <p:pic>
        <p:nvPicPr>
          <p:cNvPr id="9" name="图片 8" descr="矢量智能对象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309485" y="2189480"/>
            <a:ext cx="780415" cy="897255"/>
          </a:xfrm>
          <a:prstGeom prst="rect">
            <a:avLst/>
          </a:prstGeom>
        </p:spPr>
      </p:pic>
      <p:pic>
        <p:nvPicPr>
          <p:cNvPr id="10" name="图片 9" descr="36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164320" y="1170305"/>
            <a:ext cx="642620" cy="335915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702310" y="2189480"/>
            <a:ext cx="5676900" cy="19488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416560"/>
            <a:ext cx="10968990" cy="58400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08330" y="1000950"/>
            <a:ext cx="10969200" cy="3683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大宋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ͼƬ2-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72950" cy="6858000"/>
          </a:xfrm>
          <a:prstGeom prst="rect">
            <a:avLst/>
          </a:prstGeom>
        </p:spPr>
      </p:pic>
      <p:pic>
        <p:nvPicPr>
          <p:cNvPr id="9" name="图片 8" descr="5858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65055" y="606425"/>
            <a:ext cx="1087755" cy="656590"/>
          </a:xfrm>
          <a:prstGeom prst="rect">
            <a:avLst/>
          </a:prstGeom>
        </p:spPr>
      </p:pic>
      <p:sp>
        <p:nvSpPr>
          <p:cNvPr id="8" name="署名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8976049" y="4321810"/>
            <a:ext cx="2177091" cy="486566"/>
          </a:xfrm>
          <a:prstGeom prst="roundRect">
            <a:avLst>
              <a:gd name="adj" fmla="val 50000"/>
            </a:avLst>
          </a:prstGeom>
          <a:gradFill>
            <a:gsLst>
              <a:gs pos="20000">
                <a:schemeClr val="accent2">
                  <a:alpha val="5000"/>
                </a:schemeClr>
              </a:gs>
              <a:gs pos="100000">
                <a:schemeClr val="accent2">
                  <a:alpha val="15000"/>
                </a:schemeClr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5999480" y="2042795"/>
            <a:ext cx="5215255" cy="209359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ͼƬ2-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72950" cy="6858000"/>
          </a:xfrm>
          <a:prstGeom prst="rect">
            <a:avLst/>
          </a:prstGeom>
        </p:spPr>
      </p:pic>
      <p:pic>
        <p:nvPicPr>
          <p:cNvPr id="10" name="图片 9" descr="5858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65055" y="606425"/>
            <a:ext cx="1087755" cy="656590"/>
          </a:xfrm>
          <a:prstGeom prst="rect">
            <a:avLst/>
          </a:prstGeom>
        </p:spPr>
      </p:pic>
      <p:sp>
        <p:nvSpPr>
          <p:cNvPr id="9" name="署名"/>
          <p:cNvSpPr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994711" y="4309110"/>
            <a:ext cx="2158430" cy="511706"/>
          </a:xfrm>
          <a:prstGeom prst="roundRect">
            <a:avLst>
              <a:gd name="adj" fmla="val 50000"/>
            </a:avLst>
          </a:prstGeom>
          <a:gradFill>
            <a:gsLst>
              <a:gs pos="20000">
                <a:schemeClr val="accent2">
                  <a:alpha val="5000"/>
                </a:schemeClr>
              </a:gs>
              <a:gs pos="100000">
                <a:schemeClr val="accent2">
                  <a:alpha val="15000"/>
                </a:schemeClr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5984875" y="3815715"/>
            <a:ext cx="5229860" cy="429260"/>
          </a:xfrm>
          <a:prstGeom prst="rect">
            <a:avLst/>
          </a:prstGeom>
          <a:noFill/>
        </p:spPr>
        <p:txBody>
          <a:bodyPr wrap="square" lIns="0" tIns="0" rIns="71755" bIns="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 err="1">
                <a:solidFill>
                  <a:schemeClr val="dk1">
                    <a:lumMod val="50000"/>
                    <a:lumOff val="50000"/>
                  </a:schemeClr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5984875" y="1764665"/>
            <a:ext cx="5229860" cy="20510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1234440"/>
            <a:ext cx="10968990" cy="50152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缓一缓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0" y="0"/>
            <a:ext cx="12268835" cy="6858000"/>
          </a:xfrm>
          <a:prstGeom prst="rect">
            <a:avLst/>
          </a:prstGeom>
        </p:spPr>
      </p:pic>
      <p:pic>
        <p:nvPicPr>
          <p:cNvPr id="36" name="图片 35" descr="36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876915" y="1054100"/>
            <a:ext cx="642620" cy="335915"/>
          </a:xfrm>
          <a:prstGeom prst="rect">
            <a:avLst/>
          </a:prstGeom>
        </p:spPr>
      </p:pic>
      <p:pic>
        <p:nvPicPr>
          <p:cNvPr id="37" name="图片 36" descr="36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90230" y="3277235"/>
            <a:ext cx="448945" cy="234950"/>
          </a:xfrm>
          <a:prstGeom prst="rect">
            <a:avLst/>
          </a:prstGeom>
        </p:spPr>
      </p:pic>
      <p:pic>
        <p:nvPicPr>
          <p:cNvPr id="9" name="图片 8" descr="ggg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0624185" y="4663440"/>
            <a:ext cx="819150" cy="1224915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88670" y="835660"/>
            <a:ext cx="6762750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未标题-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3970"/>
            <a:ext cx="12192635" cy="6858000"/>
          </a:xfrm>
          <a:prstGeom prst="rect">
            <a:avLst/>
          </a:prstGeom>
        </p:spPr>
      </p:pic>
      <p:pic>
        <p:nvPicPr>
          <p:cNvPr id="9" name="图片 8" descr="矢量智能对象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309485" y="2189480"/>
            <a:ext cx="780415" cy="897255"/>
          </a:xfrm>
          <a:prstGeom prst="rect">
            <a:avLst/>
          </a:prstGeom>
        </p:spPr>
      </p:pic>
      <p:pic>
        <p:nvPicPr>
          <p:cNvPr id="10" name="图片 9" descr="36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164320" y="1170305"/>
            <a:ext cx="642620" cy="335915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702310" y="2189480"/>
            <a:ext cx="5676900" cy="19488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416560"/>
            <a:ext cx="10968990" cy="58400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08330" y="1000950"/>
            <a:ext cx="10969200" cy="3683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大宋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416560"/>
            <a:ext cx="10968990" cy="5848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ͼƬ2-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72950" cy="6858000"/>
          </a:xfrm>
          <a:prstGeom prst="rect">
            <a:avLst/>
          </a:prstGeom>
        </p:spPr>
      </p:pic>
      <p:pic>
        <p:nvPicPr>
          <p:cNvPr id="9" name="图片 8" descr="5858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65055" y="606425"/>
            <a:ext cx="1087755" cy="656590"/>
          </a:xfrm>
          <a:prstGeom prst="rect">
            <a:avLst/>
          </a:prstGeom>
        </p:spPr>
      </p:pic>
      <p:sp>
        <p:nvSpPr>
          <p:cNvPr id="8" name="署名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8976049" y="4321810"/>
            <a:ext cx="2177091" cy="486566"/>
          </a:xfrm>
          <a:prstGeom prst="roundRect">
            <a:avLst>
              <a:gd name="adj" fmla="val 50000"/>
            </a:avLst>
          </a:prstGeom>
          <a:gradFill>
            <a:gsLst>
              <a:gs pos="20000">
                <a:schemeClr val="accent2">
                  <a:alpha val="5000"/>
                </a:schemeClr>
              </a:gs>
              <a:gs pos="100000">
                <a:schemeClr val="accent2">
                  <a:alpha val="15000"/>
                </a:schemeClr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5999480" y="2042795"/>
            <a:ext cx="5215255" cy="209359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ags" Target="../tags/tag7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0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3.png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160.xml" /><Relationship Id="rId21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30" y="1266190"/>
            <a:ext cx="10968990" cy="4911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 txBox="1"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30" y="365126"/>
            <a:ext cx="10968990" cy="810532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KSO_TEMPLATE" hidden="1"/>
          <p:cNvSpPr/>
          <p:nvPr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tx1"/>
          </a:solidFill>
          <a:uFillTx/>
          <a:latin typeface="汉仪大宋简"/>
          <a:ea typeface="汉仪大宋简"/>
          <a:cs typeface="汉仪大宋简" panose="02010600000101010101" charset="-122"/>
          <a:sym typeface="汉仪大宋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uFillTx/>
          <a:latin typeface="+mn-lt"/>
          <a:ea typeface="+mn-lt"/>
          <a:cs typeface="汉仪大宋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 descr="828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30" y="1266190"/>
            <a:ext cx="10968990" cy="4911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 txBox="1"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30" y="365126"/>
            <a:ext cx="10968990" cy="810532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 smtClean="0">
                <a:solidFill>
                  <a:schemeClr val="tx1"/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tx1"/>
          </a:solidFill>
          <a:uFillTx/>
          <a:latin typeface="汉仪大宋简"/>
          <a:ea typeface="汉仪大宋简"/>
          <a:cs typeface="汉仪大宋简" panose="02010600000101010101" charset="-122"/>
          <a:sym typeface="汉仪大宋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uFillTx/>
          <a:latin typeface="+mn-lt"/>
          <a:ea typeface="+mn-lt"/>
          <a:cs typeface="汉仪大宋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lt"/>
          <a:cs typeface="汉仪大宋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430331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3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>
          <a:gradFill>
            <a:lin ang="8100000" scaled="0"/>
          </a:gradFill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汇报人：</a:t>
            </a:r>
            <a:r>
              <a:rPr lang="en-US" altLang="zh-CN">
                <a:solidFill>
                  <a:schemeClr val="tx1"/>
                </a:solidFill>
              </a:rPr>
              <a:t>XX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3" name="文本占位符 7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5984875" y="3815715"/>
            <a:ext cx="5229860" cy="429260"/>
          </a:xfrm>
          <a:prstGeom prst="rect">
            <a:avLst/>
          </a:prstGeom>
          <a:noFill/>
        </p:spPr>
        <p:txBody>
          <a:bodyPr vert="horz" wrap="square" lIns="0" tIns="0" rIns="71755" bIns="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sz="1400" b="0" i="0" u="none" strike="noStrike" kern="1200" cap="none" spc="800" normalizeH="0" baseline="0" noProof="1" err="1">
                <a:solidFill>
                  <a:schemeClr val="dk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汉仪大宋简" panose="02010600000101010101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lt"/>
                <a:cs typeface="汉仪大宋简" panose="02010600000101010101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lt"/>
                <a:cs typeface="汉仪大宋简" panose="02010600000101010101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lt"/>
                <a:cs typeface="汉仪大宋简" panose="02010600000101010101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lt"/>
                <a:cs typeface="汉仪大宋简" panose="02010600000101010101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>
                    <a:lumMod val="50000"/>
                  </a:schemeClr>
                </a:solidFill>
              </a:rPr>
              <a:t>单击此处添加副标题</a:t>
            </a:r>
            <a:endParaRPr lang="zh-CN" alt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标题 33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5400">
                <a:solidFill>
                  <a:schemeClr val="tx1"/>
                </a:solidFill>
              </a:rPr>
              <a:t>山东财经大学开题报告模板</a:t>
            </a:r>
            <a:endParaRPr lang="zh-CN" altLang="en-US" sz="5400">
              <a:solidFill>
                <a:schemeClr val="tx1"/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标题 16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68" name="序号"/>
          <p:cNvSpPr txBox="1"/>
          <p:nvPr>
            <p:custDataLst>
              <p:tags r:id="rId4"/>
            </p:custDataLst>
          </p:nvPr>
        </p:nvSpPr>
        <p:spPr>
          <a:xfrm>
            <a:off x="1457960" y="2958465"/>
            <a:ext cx="64262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chemeClr val="bg1">
                    <a:lumMod val="50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01</a:t>
            </a:r>
            <a:endParaRPr lang="en-US" altLang="zh-CN" sz="2400">
              <a:solidFill>
                <a:schemeClr val="bg1">
                  <a:lumMod val="50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69" name="标题"/>
          <p:cNvSpPr txBox="1"/>
          <p:nvPr>
            <p:custDataLst>
              <p:tags r:id="rId5"/>
            </p:custDataLst>
          </p:nvPr>
        </p:nvSpPr>
        <p:spPr>
          <a:xfrm>
            <a:off x="2021205" y="2814955"/>
            <a:ext cx="3609975" cy="7543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8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开题报告背景</a:t>
            </a:r>
            <a:endParaRPr lang="zh-CN" altLang="en-US" sz="2800">
              <a:solidFill>
                <a:schemeClr val="tx1"/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0" name="序号"/>
          <p:cNvSpPr txBox="1"/>
          <p:nvPr>
            <p:custDataLst>
              <p:tags r:id="rId6"/>
            </p:custDataLst>
          </p:nvPr>
        </p:nvSpPr>
        <p:spPr>
          <a:xfrm>
            <a:off x="1457960" y="3890010"/>
            <a:ext cx="6616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chemeClr val="bg1">
                    <a:lumMod val="50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03</a:t>
            </a:r>
            <a:endParaRPr lang="en-US" altLang="zh-CN" sz="2400">
              <a:solidFill>
                <a:schemeClr val="bg1">
                  <a:lumMod val="50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1" name="标题"/>
          <p:cNvSpPr txBox="1"/>
          <p:nvPr>
            <p:custDataLst>
              <p:tags r:id="rId7"/>
            </p:custDataLst>
          </p:nvPr>
        </p:nvSpPr>
        <p:spPr>
          <a:xfrm>
            <a:off x="2021205" y="3746500"/>
            <a:ext cx="3609975" cy="7543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800">
                <a:solidFill>
                  <a:schemeClr val="bg1">
                    <a:lumMod val="50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文献综述与理论基础</a:t>
            </a:r>
            <a:endParaRPr lang="zh-CN" altLang="en-US" sz="2800">
              <a:solidFill>
                <a:schemeClr val="bg1">
                  <a:lumMod val="50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2" name="序号"/>
          <p:cNvSpPr txBox="1"/>
          <p:nvPr>
            <p:custDataLst>
              <p:tags r:id="rId8"/>
            </p:custDataLst>
          </p:nvPr>
        </p:nvSpPr>
        <p:spPr>
          <a:xfrm>
            <a:off x="1457960" y="4821555"/>
            <a:ext cx="67183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chemeClr val="bg1">
                    <a:lumMod val="50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05</a:t>
            </a:r>
            <a:endParaRPr lang="en-US" altLang="zh-CN" sz="2400">
              <a:solidFill>
                <a:schemeClr val="bg1">
                  <a:lumMod val="50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3" name="标题"/>
          <p:cNvSpPr txBox="1"/>
          <p:nvPr>
            <p:custDataLst>
              <p:tags r:id="rId9"/>
            </p:custDataLst>
          </p:nvPr>
        </p:nvSpPr>
        <p:spPr>
          <a:xfrm>
            <a:off x="2021205" y="4678045"/>
            <a:ext cx="3609975" cy="7543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800">
                <a:solidFill>
                  <a:schemeClr val="bg1">
                    <a:lumMod val="50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讨论与结论</a:t>
            </a:r>
            <a:endParaRPr lang="zh-CN" altLang="en-US" sz="2800">
              <a:solidFill>
                <a:schemeClr val="bg1">
                  <a:lumMod val="50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4" name="序号"/>
          <p:cNvSpPr txBox="1"/>
          <p:nvPr>
            <p:custDataLst>
              <p:tags r:id="rId10"/>
            </p:custDataLst>
          </p:nvPr>
        </p:nvSpPr>
        <p:spPr>
          <a:xfrm>
            <a:off x="5751830" y="2958465"/>
            <a:ext cx="64262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chemeClr val="tx1">
                    <a:lumMod val="85000"/>
                    <a:lumOff val="15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02</a:t>
            </a:r>
            <a:endParaRPr lang="en-US" altLang="zh-CN" sz="2400">
              <a:solidFill>
                <a:schemeClr val="tx1">
                  <a:lumMod val="85000"/>
                  <a:lumOff val="15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5" name="标题"/>
          <p:cNvSpPr txBox="1"/>
          <p:nvPr>
            <p:custDataLst>
              <p:tags r:id="rId11"/>
            </p:custDataLst>
          </p:nvPr>
        </p:nvSpPr>
        <p:spPr>
          <a:xfrm>
            <a:off x="6315075" y="2814955"/>
            <a:ext cx="3609975" cy="7543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8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研究内容与方法</a:t>
            </a:r>
            <a:endParaRPr lang="zh-CN" altLang="en-US" sz="2800">
              <a:solidFill>
                <a:schemeClr val="tx1"/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6" name="序号"/>
          <p:cNvSpPr txBox="1"/>
          <p:nvPr>
            <p:custDataLst>
              <p:tags r:id="rId12"/>
            </p:custDataLst>
          </p:nvPr>
        </p:nvSpPr>
        <p:spPr>
          <a:xfrm>
            <a:off x="5751830" y="3890010"/>
            <a:ext cx="6616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04</a:t>
            </a:r>
            <a:endParaRPr lang="en-US" altLang="zh-CN" sz="2400">
              <a:solidFill>
                <a:schemeClr val="tx1"/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7" name="标题"/>
          <p:cNvSpPr txBox="1"/>
          <p:nvPr>
            <p:custDataLst>
              <p:tags r:id="rId13"/>
            </p:custDataLst>
          </p:nvPr>
        </p:nvSpPr>
        <p:spPr>
          <a:xfrm>
            <a:off x="6315075" y="3746500"/>
            <a:ext cx="3609975" cy="7543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800">
                <a:solidFill>
                  <a:schemeClr val="bg1">
                    <a:lumMod val="50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研究结果与分析</a:t>
            </a:r>
            <a:endParaRPr lang="zh-CN" altLang="en-US" sz="2800">
              <a:solidFill>
                <a:schemeClr val="bg1">
                  <a:lumMod val="50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8" name="序号"/>
          <p:cNvSpPr txBox="1"/>
          <p:nvPr>
            <p:custDataLst>
              <p:tags r:id="rId14"/>
            </p:custDataLst>
          </p:nvPr>
        </p:nvSpPr>
        <p:spPr>
          <a:xfrm>
            <a:off x="5751830" y="4821555"/>
            <a:ext cx="67183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400">
                <a:solidFill>
                  <a:schemeClr val="tx1"/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06</a:t>
            </a:r>
            <a:endParaRPr lang="en-US" altLang="zh-CN" sz="2400">
              <a:solidFill>
                <a:schemeClr val="tx1"/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  <p:sp>
        <p:nvSpPr>
          <p:cNvPr id="179" name="标题"/>
          <p:cNvSpPr txBox="1"/>
          <p:nvPr>
            <p:custDataLst>
              <p:tags r:id="rId15"/>
            </p:custDataLst>
          </p:nvPr>
        </p:nvSpPr>
        <p:spPr>
          <a:xfrm>
            <a:off x="6315075" y="4678045"/>
            <a:ext cx="3609975" cy="7543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800">
                <a:solidFill>
                  <a:schemeClr val="bg1">
                    <a:lumMod val="50000"/>
                  </a:schemeClr>
                </a:solidFill>
                <a:latin typeface="汉仪大宋简"/>
                <a:ea typeface="汉仪大宋简"/>
                <a:cs typeface="汉仪大宋简" panose="02010600000101010101" charset="-122"/>
                <a:sym typeface="+mn-ea"/>
              </a:rPr>
              <a:t>参考文献与附录</a:t>
            </a:r>
            <a:endParaRPr lang="zh-CN" altLang="en-US" sz="2800">
              <a:solidFill>
                <a:schemeClr val="bg1">
                  <a:lumMod val="50000"/>
                </a:schemeClr>
              </a:solidFill>
              <a:latin typeface="汉仪大宋简"/>
              <a:ea typeface="汉仪大宋简"/>
              <a:cs typeface="汉仪大宋简" panose="02010600000101010101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https://d.book118.com/038143033131006043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3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3"/>
  <p:tag name="KSO_WM_TEMPLATE_MASTER_TYPE" val="0"/>
  <p:tag name="KSO_WM_TEMPLATE_SUBCATEGORY" val="29"/>
  <p:tag name="KSO_WM_TEMPLATE_THUMBS_INDEX" val="1、1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3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_1" val="6"/>
  <p:tag name="KSO_WM_UNIT_FILL_FORE_SCHEMECOLOR_INDEX_1_BRIGHTNESS" val="0"/>
  <p:tag name="KSO_WM_UNIT_FILL_FORE_SCHEMECOLOR_INDEX_1_POS" val="0.2"/>
  <p:tag name="KSO_WM_UNIT_FILL_FORE_SCHEMECOLOR_INDEX_1_TRANS" val="0.95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.85"/>
  <p:tag name="KSO_WM_UNIT_FILL_GRADIENT_ANGLE" val="135"/>
  <p:tag name="KSO_WM_UNIT_FILL_GRADIENT_DIRECTION" val="2"/>
  <p:tag name="KSO_WM_UNIT_FILL_GRADIENT_TYPE" val="0"/>
  <p:tag name="KSO_WM_UNIT_FILL_TYPE" val="3"/>
  <p:tag name="KSO_WM_UNIT_HIGHLIGHT" val="0"/>
  <p:tag name="KSO_WM_UNIT_ID" val="custom2023026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2.85&quot;,&quot;top&quot;:&quot;118.75&quot;,&quot;width&quot;:&quot;459.25&quot;,&quot;height&quot;:&quot;265.1&quot;}"/>
  <p:tag name="KSO_WM_SLIDE_ID" val="custom2023026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2786"/>
  <p:tag name="KSO_WM_SLIDE_THEME_NAME" val="漫步青山写意中国风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3"/>
  <p:tag name="KSO_WM_TEMPLATE_MASTER_TYPE" val="0"/>
  <p:tag name="KSO_WM_TEMPLATE_SUBCATEGORY" val="29"/>
  <p:tag name="KSO_WM_TEMPLATE_THUMBS_INDEX" val="1、11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7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7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7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7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7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i*1_6_1"/>
  <p:tag name="KSO_WM_UNIT_INDEX" val="1_6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9.29999999999995,&quot;width&quot;:724.1500000000001}"/>
  <p:tag name="KSO_WM_TAG_VERSION" val="1.0"/>
  <p:tag name="KSO_WM_TEMPLATE_CATEGORY" val="custom"/>
  <p:tag name="KSO_WM_TEMPLATE_INDEX" val="20230263"/>
  <p:tag name="KSO_WM_UNIT_COMPATIBLE" val="0"/>
  <p:tag name="KSO_WM_UNIT_DIAGRAM_ISNUMVISUAL" val="0"/>
  <p:tag name="KSO_WM_UNIT_DIAGRAM_ISREFERUNIT" val="0"/>
  <p:tag name="KSO_WM_UNIT_HIGHLIGHT" val="0"/>
  <p:tag name="KSO_WM_UNIT_ID" val="custom2023026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7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3_6"/>
  <p:tag name="KSO_WM_SLIDE_INDEX" val="6"/>
  <p:tag name="KSO_WM_SLIDE_ITEM_CNT" val="6"/>
  <p:tag name="KSO_WM_SLIDE_LAYOUT" val="a_l"/>
  <p:tag name="KSO_WM_SLIDE_LAYOUT_CNT" val="1_1"/>
  <p:tag name="KSO_WM_SLIDE_SUBTYPE" val="diag"/>
  <p:tag name="KSO_WM_SLIDE_THEME_ID" val="3302786"/>
  <p:tag name="KSO_WM_SLIDE_THEME_NAME" val="漫步青山写意中国风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3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9">
      <a:dk1>
        <a:srgbClr val="000000"/>
      </a:dk1>
      <a:lt1>
        <a:srgbClr val="FFFFFF"/>
      </a:lt1>
      <a:dk2>
        <a:srgbClr val="253A3F"/>
      </a:dk2>
      <a:lt2>
        <a:srgbClr val="ADC8CE"/>
      </a:lt2>
      <a:accent1>
        <a:srgbClr val="578591"/>
      </a:accent1>
      <a:accent2>
        <a:srgbClr val="77A3AE"/>
      </a:accent2>
      <a:accent3>
        <a:srgbClr val="D36250"/>
      </a:accent3>
      <a:accent4>
        <a:srgbClr val="EC9B86"/>
      </a:accent4>
      <a:accent5>
        <a:srgbClr val="A0B9C6"/>
      </a:accent5>
      <a:accent6>
        <a:srgbClr val="B1B3D3"/>
      </a:accent6>
      <a:hlink>
        <a:srgbClr val="EC5F74"/>
      </a:hlink>
      <a:folHlink>
        <a:srgbClr val="6096E6"/>
      </a:folHlink>
    </a:clrScheme>
    <a:fontScheme name="自定义 27">
      <a:majorFont>
        <a:latin typeface="汉仪大宋简"/>
        <a:ea typeface="汉仪大宋简"/>
        <a:cs typeface="Arial"/>
      </a:majorFont>
      <a:minorFont>
        <a:latin typeface="汉仪大宋简"/>
        <a:ea typeface="汉仪大宋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">
  <a:themeElements>
    <a:clrScheme name="自定义 69">
      <a:dk1>
        <a:srgbClr val="000000"/>
      </a:dk1>
      <a:lt1>
        <a:srgbClr val="FFFFFF"/>
      </a:lt1>
      <a:dk2>
        <a:srgbClr val="253A3F"/>
      </a:dk2>
      <a:lt2>
        <a:srgbClr val="ADC8CE"/>
      </a:lt2>
      <a:accent1>
        <a:srgbClr val="578591"/>
      </a:accent1>
      <a:accent2>
        <a:srgbClr val="77A3AE"/>
      </a:accent2>
      <a:accent3>
        <a:srgbClr val="D36250"/>
      </a:accent3>
      <a:accent4>
        <a:srgbClr val="EC9B86"/>
      </a:accent4>
      <a:accent5>
        <a:srgbClr val="A0B9C6"/>
      </a:accent5>
      <a:accent6>
        <a:srgbClr val="B1B3D3"/>
      </a:accent6>
      <a:hlink>
        <a:srgbClr val="EC5F74"/>
      </a:hlink>
      <a:folHlink>
        <a:srgbClr val="6096E6"/>
      </a:folHlink>
    </a:clrScheme>
    <a:fontScheme name="自定义 27">
      <a:majorFont>
        <a:latin typeface="汉仪大宋简"/>
        <a:ea typeface="汉仪大宋简"/>
        <a:cs typeface="Arial"/>
      </a:majorFont>
      <a:minorFont>
        <a:latin typeface="汉仪大宋简"/>
        <a:ea typeface="汉仪大宋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汉仪大宋简</vt:lpstr>
      <vt:lpstr>Wingdings</vt:lpstr>
      <vt:lpstr>Calibri Light</vt:lpstr>
      <vt:lpstr>Office Theme</vt:lpstr>
      <vt:lpstr>山东财经大学开题报告模板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2024-09-23T15:47:24.193</cp:lastPrinted>
  <dcterms:created xsi:type="dcterms:W3CDTF">2024-09-23T07:47:24Z</dcterms:created>
  <dcterms:modified xsi:type="dcterms:W3CDTF">2024-09-23T07:47:26Z</dcterms:modified>
</cp:coreProperties>
</file>