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CA64C-566B-4F29-B967-CA30E0ECD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8B7E9-B46A-47CA-83A9-B7E2A5583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5FC6A-9D5C-4DFB-BEA7-9EFD134A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D7D44-22A9-4146-98AD-0FC3E707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D68BA-FD7D-4A23-9D73-90E65904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295B8-05E6-4B09-9C4E-B50213FB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233AA-10B5-4BD9-BA48-D7C0B3913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D66A8-2AB9-41CB-8E5F-5DB3BF3B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F04F2-80ED-4542-A29B-60015AEE5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AE8E6-1CF5-4AC3-B089-D07FC868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59FDA-687F-4754-B095-7DB69301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00141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负载均衡器的可伸缩性设计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负载均衡器概述
 可伸缩性定义与重要性
 负载均衡器可伸缩性挑战
 设计原则与关键技术
 硬件负载均衡器设计
 软件负载均衡器设计
 负载均衡器监控与优化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负载均衡器的可伸缩性设计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负载均衡器定义和作用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1.负载均衡器是一种用于分配网络流量的设备或服务，可确保多个服务器或网络资源得到高效利用。</a:t>
            </a:r>
          </a:p>
          <a:p>
            <a:r>
              <a:t>2.通过将传入的网络请求分散到多个服务器，负载均衡器可提高系统的可伸缩性、可靠性和性能。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负载均衡器类型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1.软件负载均衡器：运行在操作系统层面，通过软件算法来分配网络流量。</a:t>
            </a:r>
          </a:p>
          <a:p>
            <a:r>
              <a:t>2.硬件负载均衡器：专门的硬件设备，具有高性能和高可靠性，用于处理大量并发请求。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1.轮询算法：将请求按顺序分配到不同的服务器，确保每个服务器得到均等的负载。</a:t>
            </a:r>
          </a:p>
          <a:p>
            <a:r>
              <a:t>2.最少连接算法：将请求发送到当前连接数最少的服务器，以提高系统性能。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会话保持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1.会话保持是指将来自同一用户的请求分配到同一服务器，以确保用户体验的连续性。</a:t>
            </a:r>
          </a:p>
          <a:p>
            <a:r>
              <a:t>2.通过使用会话保持功能，负载均衡器可避免用户在不同服务器之间跳转时出现的问题。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健康检查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1.负载均衡器需定期对服务器进行健康检查，以确保服务器正常运行并具备处理请求的能力。</a:t>
            </a:r>
          </a:p>
          <a:p>
            <a:r>
              <a:t>2.通过健康检查，负载均衡器可自动将故障服务器从服务池中移除，确保系统的高可用性。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1.负载均衡器需具备高安全性，防止恶意攻击和数据泄露。</a:t>
            </a:r>
          </a:p>
          <a:p>
            <a:r>
              <a:t>2.通过采用SSL/TLS加密、防火墙等措施，负载均衡器可保护系统和用户数据的安全性。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可伸缩性定义与重要性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负载均衡器的可伸缩性设计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可伸缩性定义与重要性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可伸缩性的定义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1.可伸缩性是指系统、网络或应用程序在需求增加时能够保持性能、稳定性和可靠性的能力。</a:t>
            </a:r>
          </a:p>
          <a:p>
            <a:r>
              <a:t>2.可伸缩性设计允许系统根据需要进行扩展或缩减，以满足不断变化的需求。</a:t>
            </a:r>
          </a:p>
          <a:p>
            <a:r>
              <a:t>3.良好的可伸缩性设计可以提供更好的用户体验，提高系统性能和可靠性。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可伸缩性的重要性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1.随着互联网和云计算的快速发展，应用程序和用户数量的不断增加，可伸缩性成为系统设计的关键因素之一。</a:t>
            </a:r>
          </a:p>
          <a:p>
            <a:r>
              <a:t>2.缺乏可伸缩性可能导致系统崩溃、性能下降和数据丢失等问题，影响用户体验和业务连续性。</a:t>
            </a:r>
          </a:p>
          <a:p>
            <a:r>
              <a:t>3.可伸缩性设计可以提高系统的可用性和可扩展性，降低成本和维护工作量。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负载均衡器可伸缩性挑战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负载均衡器的可伸缩性设计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负载均衡器可伸缩性挑战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流量增长与处理能力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1.随着网络流量的不断增长，负载均衡器需要能够处理更大的数据量，保证高性能的处理能力。</a:t>
            </a:r>
          </a:p>
          <a:p>
            <a:r>
              <a:t>2.为了应对瞬间高并发，负载均衡器需要具备优秀的吞吐量和低延迟特性。</a:t>
            </a:r>
          </a:p>
          <a:p>
            <a:r>
              <a:t>3.考虑到未来流量的增长趋势，负载均衡器应支持灵活的扩展能力，确保系统的稳定性和可用性。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硬件资源限制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1.负载均衡器的硬件资源（如CPU、内存、存储）可能会成为伸缩性的瓶颈。</a:t>
            </a:r>
          </a:p>
          <a:p>
            <a:r>
              <a:t>2.需要合理设计和优化硬件资源利用，提高资源使用效率，以满足日益增长的处理需求。</a:t>
            </a:r>
          </a:p>
          <a:p>
            <a:r>
              <a:t>3.采用高效的硬件架构和优秀的资源调度策略，以确保在各种负载条件下的稳定运行。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负载均衡器可伸缩性挑战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软件架构与优化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1.软件架构对负载均衡器的伸缩性具有重要影响。</a:t>
            </a:r>
          </a:p>
          <a:p>
            <a:r>
              <a:t>2.需要设计高度模块化、低耦合的软件架构，以方便功能扩展和性能优化。</a:t>
            </a:r>
          </a:p>
          <a:p>
            <a:r>
              <a:t>3.利用先进的软件优化技术，提高软件层面的运行效率，从而提升负载均衡器的整体伸缩性。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网络结构与拓扑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1.网络结构与拓扑对负载均衡器的性能具有显著影响。</a:t>
            </a:r>
          </a:p>
          <a:p>
            <a:r>
              <a:t>2.优化网络结构设计，降低网络延迟，提高数据传输速率，以提升负载均衡器的性能。</a:t>
            </a:r>
          </a:p>
          <a:p>
            <a:r>
              <a:t>3.考虑采用先进的网络技术和设备，如SDN、NFV等，以提高网络层面的伸缩性。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负载均衡器可伸缩性挑战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安全与可靠性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1.在提升负载均衡器伸缩性的同时，需要确保系统的安全性和可靠性。</a:t>
            </a:r>
          </a:p>
          <a:p>
            <a:r>
              <a:t>2.采取有效的安全措施，防止网络攻击和数据泄露，确保负载均衡器的安全运行。</a:t>
            </a:r>
          </a:p>
          <a:p>
            <a:r>
              <a:t>3.建立健全的可靠性保障机制，实现负载均衡器的高可用性和容错能力，确保业务的连续性。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运维与监控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1.有效的运维和监控是保障负载均衡器伸缩性的重要环节。</a:t>
            </a:r>
          </a:p>
          <a:p>
            <a:r>
              <a:t>2.建立完善的运维体系，实现负载均衡器的自动化部署、升级和维护，提高运维效率。</a:t>
            </a:r>
          </a:p>
          <a:p>
            <a:r>
              <a:t>3.加强监控力度，实时掌握负载均衡器的运行状态和性能指标，及时发现并解决问题，确保系统的稳定运行。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设计原则与关键技术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负载均衡器的可伸缩性设计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水平扩展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1.通过增加服务器数量来提高系统性能，保证高可用性。</a:t>
            </a:r>
          </a:p>
          <a:p>
            <a:r>
              <a:t>2.利用负载均衡器分发请求，避免单点故障。</a:t>
            </a:r>
          </a:p>
          <a:p>
            <a:r>
              <a:t>3.需要设计无状态的应用，以便于服务器间的请求分发。</a:t>
            </a:r>
          </a:p>
          <a:p>
            <a:r>
              <a:t>水平扩展的设计原则在于通过增加服务器数量来线性提高系统性能，同时保证了系统的高可用性。负载均衡器的引入有效地分发了请求，避免了单点故障的出现。然而，水平扩展也要求应用的设计必须是无状态的，这样才能保证请求可以在服务器间无缝分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垂直扩展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1.通过提升单台服务器性能来提高系统性能。</a:t>
            </a:r>
          </a:p>
          <a:p>
            <a:r>
              <a:t>2.考虑硬件、网络、存储等多方面的升级。</a:t>
            </a:r>
          </a:p>
          <a:p>
            <a:r>
              <a:t>3.成本较高，需要考虑经济效益。</a:t>
            </a:r>
          </a:p>
          <a:p>
            <a:r>
              <a:t>垂直扩展主要通过提升单台服务器的性能来提高整体系统性能，这种方式的优点在于简单易行，但缺点在于成本较高，且当服务器性能达到瓶颈时，需要进一步升级硬件，因此并不具备很好的可扩展性。在设计时，需要综合考虑硬件、网络、存储等多方面的因素，以确保提高服务器性能的同时，不过度增加成本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分布式架构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1.将系统拆分为多个独立的服务，降低复杂度。</a:t>
            </a:r>
          </a:p>
          <a:p>
            <a:r>
              <a:t>2.服务之间采用轻量级通信协议，提高可维护性。</a:t>
            </a:r>
          </a:p>
          <a:p>
            <a:r>
              <a:t>3.需要考虑服务的拆分粒度和接口设计。</a:t>
            </a:r>
          </a:p>
          <a:p>
            <a:r>
              <a:t>分布式架构的设计原则在于将复杂的系统拆分为多个独立的服务，每个服务都可以独立部署和升级，从而降低了系统的复杂度。服务之间采用轻量级的通信协议，提高了系统的可维护性。然而，分布式架构也需要重点考虑服务的拆分粒度和接口设计，以保证系统的整体性能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服务容错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1.通过冗余设计提高系统的可用性。</a:t>
            </a:r>
          </a:p>
          <a:p>
            <a:r>
              <a:t>2.快速检测并恢复故障服务。</a:t>
            </a:r>
          </a:p>
          <a:p>
            <a:r>
              <a:t>3.需要考虑冗余设计的成本和效益。</a:t>
            </a:r>
          </a:p>
          <a:p>
            <a:r>
              <a:t>服务容错的设计原则在于通过冗余设计提高系统的可用性，当某个服务出现故障时，可以快速地切换到备用服务，保证系统的正常运行。在实现容错机制的同时，也需要考虑冗余设计的成本和效益，以避免过度设计或设计不足的情况出现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设计原则与关键技术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动态负载均衡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1.实时监测服务器负载情况，动态调整负载均衡策略。</a:t>
            </a:r>
          </a:p>
          <a:p>
            <a:r>
              <a:t>2.采用合适的负载均衡算法，以保证公平性和效率。</a:t>
            </a:r>
          </a:p>
          <a:p>
            <a:r>
              <a:t>3.需要考虑负载均衡器的性能和稳定性。</a:t>
            </a:r>
          </a:p>
          <a:p>
            <a:r>
              <a:t>动态负载均衡的设计原则在于实时监测服务器的负载情况，并根据负载情况动态调整负载均衡策略，以确保请求可以被分发到最合适的服务器上。选择合适的负载均衡算法可以保证服务器的公平性和效率，同时也需要考虑负载均衡器的性能和稳定性，以避免出现单点故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1.保证数据传输的安全性和完整性。</a:t>
            </a:r>
          </a:p>
          <a:p>
            <a:r>
              <a:t>2.对服务器和用户进行身份验证和权限控制。</a:t>
            </a:r>
          </a:p>
          <a:p>
            <a:r>
              <a:t>3.定期进行安全审计和漏洞扫描。</a:t>
            </a:r>
          </a:p>
          <a:p>
            <a:r>
              <a:t>安全性设计是负载均衡器可伸缩性设计中不可或缺的一环，需要保证数据传输的安全性和完整性，同时对服务器和用户进行身份验证和权限控制，以防止未经授权的访问和数据泄露。此外，还需要定期进行安全审计和漏洞扫描，及时发现和处理潜在的安全风险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https://d.book118.com/045000141334011100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负载均衡器概述</vt:lpstr>
      <vt:lpstr> 负载均衡器概述</vt:lpstr>
      <vt:lpstr> 负载均衡器概述</vt:lpstr>
      <vt:lpstr> 负载均衡器概述</vt:lpstr>
      <vt:lpstr> 可伸缩性定义与重要性</vt:lpstr>
      <vt:lpstr> 可伸缩性定义与重要性</vt:lpstr>
      <vt:lpstr> 负载均衡器可伸缩性挑战</vt:lpstr>
      <vt:lpstr> 负载均衡器可伸缩性挑战</vt:lpstr>
      <vt:lpstr> 负载均衡器可伸缩性挑战</vt:lpstr>
      <vt:lpstr> 负载均衡器可伸缩性挑战</vt:lpstr>
      <vt:lpstr> 设计原则与关键技术</vt:lpstr>
      <vt:lpstr> 设计原则与关键技术</vt:lpstr>
      <vt:lpstr> 设计原则与关键技术</vt:lpstr>
      <vt:lpstr> 设计原则与关键技术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2024-09-09T00:40:18.167</cp:lastPrinted>
  <dcterms:created xsi:type="dcterms:W3CDTF">2024-09-08T16:40:18Z</dcterms:created>
  <dcterms:modified xsi:type="dcterms:W3CDTF">2024-09-08T16:40:20Z</dcterms:modified>
</cp:coreProperties>
</file>