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92C8A8-9AE5-449E-8856-6E417E3A08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673A7C-0E2A-46CF-848E-D4F0DD52B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2D8A71-324C-406B-A0B5-79BE938DB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1C1A66-39B0-469D-96B7-24BBFCEDC2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F2C88A-AE22-4D59-8211-95083FB4B8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0291F7-8CD9-4A59-986E-BCBD30043A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AE54BB-6663-45E3-83C9-394623265A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4EA97D-405E-49DF-A62C-F8A8256248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06F571-F629-4DE6-8DE7-2734DB0CD4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72409-5CD1-44AB-9636-6E07EC7D9F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668D63-A0A1-40A5-A5C7-0E3094052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0003440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青少年社会认知发展与自我调节能力的关系研究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青少年社会认知发展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青少年自我调节能力</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社会认知发展与自我调节能力的关系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实证研究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31" r="20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社会认知发展重要性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社会认知是指个体对社会信息的处理和理解能力，对青少年的心理健康和社会适应具有重要意义。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自我调节能力与社会认知发展的关系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自我调节能力是指个体控制和调整自己行为、情绪和认知的能力，与社会认知发展密切相关。探讨两者之间的关系有助于深入理解青少年的心理发展。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文献综述与现状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社会认知发展研究现状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目前关于青少年社会认知发展的研究主要集中在认知发展理论、社会信息处理理论等方面，但实证研究相对较少。</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自我调节能力研究现状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自我调节能力的研究在心理学、教育学等领域受到广泛关注，但关于其与青少年社会认知发展的关系研究相对较少。</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本研究旨在探讨青少年社会认知发展与自我调节能力的关系，揭示两者之间的内在联系，为青少年心理健康教育和心理干预提供理论依据。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本研究将关注以下问题：青少年社会认知发展与自我调节能力的现状如何？两者之间存在怎样的关系？如何通过教育和心理干预促进青少年的社会认知发展和自我调节能力提高？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青少年社会认知发展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95" b="40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指个体对他人、自我、社会关系、社会规则等社会信息的感知、理解、判断和评价过程。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包括社会认知发展理论、社会认知学习理论等，强调社会认知是个体在社会化过程中逐渐发展起来的，受到环境、经验等多种因素的影响。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社会认知的定义与理论</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社会认知理论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社会认知定义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青少年往往以自我为中心，关注自我形象、自我感受和自我评价，容易忽视他人的感受和观点。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自我中心性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250" r="9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社会比较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3208" b="13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情感卷入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708" r="21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青少年开始关注自己在社会中的地位和形象，通过与他人比较来评价自己，形成自我概念和自尊。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青少年的情感丰富且易波动，容易受到他人的影响，对社会关系和社会事件产生强烈的情感反应。</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青少年社会认知的特点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个人因素</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青少年的个人特质、认知能力、情感状态等也会影响其社会认知发展。例如，具有较高自尊和自信心的青少年更容易形成积极的社会认知。</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家庭环境</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家庭是青少年社会化的重要场所，父母的教养方式、家庭氛围等都会对青少年的社会认知发展产生影响。</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学校教育</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学校是青少年学习和社交的主要场所，学校教育方式、师生关系、同伴关系等都会影响青少年的社会认知发展。</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社会文化</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社会文化对青少年的社会认知发展具有深远影响，不同文化背景下的青少年会形成不同的社会认知特点和价值观念。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社会认知发展的影响因素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青少年自我调节能力</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自我调节能力定义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指个体通过自我观察、自我判断和自我反应等方式，主动调整自己的认知、情感和行为，以达到个人目标和适应环境的能力。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理论支持</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包括社会认知理论、情绪调节理论等，强调认知、情感和行为的相互作用及在自我调节过程中的重要性。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自我调节能力的定义与理论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187" b="718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青少年自我调节能力的特点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认知与情感的整合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青少年能够整合自己的认知和情感，形成更为稳定和一致的自我调节策略。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目标导向性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青少年能够设定明确的目标，并制定相应的计划和策略，以实现自我调节。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灵活性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青少年在面对不同的情境和任务时，能够灵活地调整自己的自我调节策略。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https://d.book118.com/045000344011011104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2024-09-13T16:54:21.956</cp:lastPrinted>
  <dcterms:created xsi:type="dcterms:W3CDTF">2024-09-13T08:54:21Z</dcterms:created>
  <dcterms:modified xsi:type="dcterms:W3CDTF">2024-09-13T08:54:24Z</dcterms:modified>
</cp:coreProperties>
</file>