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FA4B89-33E4-41D7-AF80-B60485A09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D93195-40BB-45EF-8355-16090204B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73C9A4-A8BB-46A3-88C3-0516DF3FE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78B4C5-67B6-4156-9E73-43E4D45C00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B2AFD2-B524-4020-BEB0-1B260B6417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137364-7C58-4C61-9EBC-14594088AE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EA1275-1D4E-43BA-9ECC-1FEF4C3662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7500B0-CDE9-469F-A630-8B6EE93D12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B52D4C-FAB8-4F7F-BADC-0F520B2B0C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DC8F97-1B0D-4865-960C-3C3F344AE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9C6F21-CAFA-4511-9F2E-769EABB516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0010412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岗位大练兵解读课件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岗位大练兵概述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岗位大练兵的核心内容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岗位大练兵的实施方式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岗位大练兵的效果评估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岗位大练兵的挑战与解决方案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岗位大练兵案例分享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岗位大练兵概述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岗位大练兵是一种以提高员工岗位技能和综合素质为目的的培训活动。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通过岗位大练兵，提高员工的专业技能、团队协作能力、应急处理能力等，提升企业的整体竞争力。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通过岗位大练兵，员工可以不断学习和掌握新的技能，提高自身的专业水平。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提高员工技能水平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81" r="1668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增强团队协作能力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培养应急处理能力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岗位大练兵中的团队协作训练可以帮助员工更好地理解团队协作的重要性，提高团队协作能力。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通过模拟应急情况，岗位大练兵可以帮助员工提高应急处理能力，确保在紧急情况下能够迅速应对。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岗位大练兵的重要性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岗位大练兵起源于军事训练，后来被引入企业培训领域，成为提高员工技能和综合素质的重要手段。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随着企业对员工培训的重视程度不断提高，岗位大练兵的形式和内容也在不断丰富和发展，越来越注重实践性和实用性。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岗位大练兵的历史与发展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岗位大练兵的核心内容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技能训练是岗位大练兵的核心，通过实际操作提高员工的专业技能水平。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岗位技能训练是针对特定岗位进行的技能培训，包括操作技能、沟通技巧、解决问题能力等方面的训练。通过模拟实际工作场景，让员工在实际操作中掌握必要的技能，提高工作效率和质量。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44" r="24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岗位技能训练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知识学习是岗位大练兵的基础，通过系统学习提高员工的专业知识储备。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岗位知识学习包括对岗位所需的专业知识、行业动态、政策法规等方面的学习。通过系统性的课程、讲座、研讨会等形式，帮助员工全面了解所在岗位所需的知识体系，提高专业素养和职业竞争力。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岗位知识学习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态度培养是岗位大练兵的重要环节，通过引导员工树立正确的职业观念和工作态度，提高工作积极性和责任心。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岗位态度培养关注员工的职业观念、工作态度和价值观等方面的引导和培养。通过开展职业规划辅导、企业文化培训、团队协作训练等形式，帮助员工树立正确的职业观念和工作态度，提高工作积极性和责任心，增强员工的归属感和忠诚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岗位态度培养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团队合作是岗位大练兵的关键要素，通过加强团队协作和沟通，提高工作效率和团队凝聚力。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岗位团队合作强调团队之间的协作和沟通，通过开展团队建设活动、跨部门合作项目等形式，提高员工之间的协作能力和沟通技巧，增强团队凝聚力和整体绩效。同时，团队合作也有助于员工之间的知识共享和经验交流，促进个人和团队的共同成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岗位团队合作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岗位大练兵的实施方式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通过系统的理论学习，掌握岗位所需的专业知识和技能。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理论学习是岗位大练兵的基础环节，通过学习岗位相关的专业书籍、操作手册、规章制度等，使员工全面了解岗位的职责、操作规程、安全要求等内容，为实践操作打下坚实的基础。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理论学习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实践操作</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通过实际操作，提高员工的动手能力和操作水平。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实践操作是岗位大练兵的重要环节，员工需要在模拟或真实的工作环境中进行实际操作，熟悉设备的操作流程、掌握操作技巧，提高动手能力和操作水平。</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通过模拟演练，提高员工应对突发事件和复杂情况的能力。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模拟演练是岗位大练兵的关键环节，通过模拟实际工作中可能出现的突发事件和复杂情况，如设备故障、生产事故等，让员工在模拟环境中进行应对和处置，提高员工的应急反应能力和处理复杂问题的能力。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模拟演练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https://d.book118.com/045001041223011120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2024-09-23T05:14:49.399</cp:lastPrinted>
  <dcterms:created xsi:type="dcterms:W3CDTF">2024-09-22T21:14:49Z</dcterms:created>
  <dcterms:modified xsi:type="dcterms:W3CDTF">2024-09-22T21:14:51Z</dcterms:modified>
</cp:coreProperties>
</file>