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EE972-4207-4845-BCD2-9DF3F3A75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C2981-BF0D-436C-A65D-837AEFF7A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2629D-0ED9-41A3-B86C-5B6CDAE5A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1E07B-201F-4A27-8735-C5DB400D1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C71431-C5A9-4222-A6AC-4CD86ADEC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E8D2A8-A70F-4AC2-8180-7067DB144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9DAA99-102F-43DC-8CCF-4153D2A18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E5FA6-6802-42E5-8EF3-621F6615B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05B3C-25CC-4B0D-81AD-7433025CB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2092B-1C8D-49C5-B31B-46457D1C8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4CD1F-F308-46FC-BD6A-F2DCC366F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012000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病理性自杀的文化背景研究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引言：病理性自杀概述
 文化因素：影响自杀的观念与习俗
 社会压力：工作、家庭与人际关系的冲击
 心理问题：抑郁、焦虑与精神疾病的角色
 病理性自杀的性别、年龄与地域差异
 预防措施：心理咨询与社区干预
 治疗方法：心理、药物与物理治疗
 结论：未来研究方向与挑战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引言：病理性自杀概述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病理性自杀的文化背景研究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引言：病理性自杀概述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病理性自杀定义与分类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1.病理性自杀是指由心理因素或精神疾病导致的自杀行为，与情境性自杀相对。</a:t>
            </a:r>
          </a:p>
          <a:p>
            <a:r>
              <a:t>2.分类：根据引发自杀的心理疾病类型，病理性自杀可分为抑郁症自杀、精神分裂症自杀、边缘人格障碍自杀等。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病理性自杀流行病学特征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1.全球范围内，病理性自杀在自杀死亡中占比较大，但不同国家和地区存在差异。</a:t>
            </a:r>
          </a:p>
          <a:p>
            <a:r>
              <a:t>2.流行病学研究显示，病理性自杀具有性别、年龄、职业、地域等特征。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引言：病理性自杀概述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病理性自杀危险因素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1.心理疾病：如抑郁症、精神分裂症、双相情感障碍等是病理性自杀的主要危险因素。</a:t>
            </a:r>
          </a:p>
          <a:p>
            <a:r>
              <a:t>2.社会支持不足、家庭因素、生活压力等也会增加病理性自杀的风险。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病理性自杀病理生理学机制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1.神经递质失衡：如5-羟色胺、多巴胺等神经递质的异常与病理性自杀有关。</a:t>
            </a:r>
          </a:p>
          <a:p>
            <a:r>
              <a:t>2.脑区功能异常：如前额叶、杏仁核等脑区在病理性自杀中起到重要作用。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引言：病理性自杀概述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病理性自杀诊断与评估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1.临床医生需根据患者的病史、精神检查、心理测评等进行综合评估。</a:t>
            </a:r>
          </a:p>
          <a:p>
            <a:r>
              <a:t>2.常用心理测评工具包括自杀风险评估量表、贝克抑郁量表等。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病理性自杀预防与治疗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1.预防措施包括加强心理健康教育、建立社会支持网络等。</a:t>
            </a:r>
          </a:p>
          <a:p>
            <a:r>
              <a:t>2.治疗方法包括心理治疗、药物治疗、物理治疗等，需根据患者病情制定个体化方案。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文化因素：影响自杀的观念与习俗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病理性自杀的文化背景研究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文化因素：影响自杀的观念与习俗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文化观念与自杀认知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1.在某些文化传统中，自杀被认为是一种英勇或尊严的举动，这种观念影响了人们对自杀的看法和态度。</a:t>
            </a:r>
          </a:p>
          <a:p>
            <a:r>
              <a:t>2.社会对自杀的认知和态度会影响个体的自杀倾向，文化观念需要引导人们正确理解自杀的性质和后果。</a:t>
            </a:r>
          </a:p>
          <a:p>
            <a:r>
              <a:t>3.随着现代化进程，很多传统文化观念正在发生改变，对自杀的认知也在逐步转向更加积极和预防性的方向。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宗教与自杀行为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1.某些宗教信仰对自杀有明确的看法和规定，这些宗教信仰可能影响信徒的自杀行为和倾向。</a:t>
            </a:r>
          </a:p>
          <a:p>
            <a:r>
              <a:t>2.宗教对生命和死亡的理解会影响人们对自杀的看法，宗教教育在预防自杀方面可以发挥一定作用。</a:t>
            </a:r>
          </a:p>
          <a:p>
            <a:r>
              <a:t>3.在多元化和全球化的背景下，不同宗教和文化对自杀的看法会发生交汇和碰撞，需要建立包容性的对话和交流平台。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文化因素：影响自杀的观念与习俗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家庭因素与自杀风险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1.家庭环境、家庭教育方式和家庭关系等因素都会影响个体的自杀倾向和风险。</a:t>
            </a:r>
          </a:p>
          <a:p>
            <a:r>
              <a:t>2.建立和谐、支持和理解的家庭环境是预防自杀的重要措施之一。</a:t>
            </a:r>
          </a:p>
          <a:p>
            <a:r>
              <a:t>3.家庭成员之间的沟通和关怀对于发现有自杀倾向的个体非常重要，及时寻求专业帮助和支持是关键。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社交媒体与自杀传播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1.社交媒体上的自杀事件报道和言论可能引发模仿性自杀行为，需要加强对社交媒体的监管和管理。</a:t>
            </a:r>
          </a:p>
          <a:p>
            <a:r>
              <a:t>2.社交媒体可以为自杀预防和干预提供平台，通过正面宣传和教育提高公众对自杀的认识和预防意识。</a:t>
            </a:r>
          </a:p>
          <a:p>
            <a:r>
              <a:t>3.在社交媒体时代，建立有效的信息传播机制，及时回应和处理自杀相关舆情，对于减少模仿性自杀行为的发生至关重要。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文化因素：影响自杀的观念与习俗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1.心理健康问题是导致自杀的重要原因之一，加强心理健康教育和治疗是预防自杀的关键措施。</a:t>
            </a:r>
          </a:p>
          <a:p>
            <a:r>
              <a:t>2.建立完善的心理健康服务体系，提高心理咨询和治疗的质量和可及性。</a:t>
            </a:r>
          </a:p>
          <a:p>
            <a:r>
              <a:t>3.提高社会对心理健康问题的认识和重视程度，减少歧视和排斥现象，为有需要的人提供更多支持和帮助。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社会支持与自杀干预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1.社会支持对于预防和干预自杀行为至关重要，需要建立完善的社会支持网络。</a:t>
            </a:r>
          </a:p>
          <a:p>
            <a:r>
              <a:t>2.提供专业的心理咨询和治疗服务，加强学校和社区等基层单位的干预能力。</a:t>
            </a:r>
          </a:p>
          <a:p>
            <a:r>
              <a:t>3.培训更多专业人员从事自杀预防和干预工作，提高整个社会的干预水平和效果。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心理健康与自杀预防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社会压力：工作、家庭与人际关系的冲击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病理性自杀的文化背景研究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社会压力：工作、家庭与人际关系的冲击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社会压力与自杀行为的关联性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1.社会压力是导致自杀行为的重要因素之一，工作、家庭和人际关系压力均可能引发自杀行为。</a:t>
            </a:r>
          </a:p>
          <a:p>
            <a:r>
              <a:t>2.研究表明，长期暴露于高度压力环境下的人更容易产生自杀念头。</a:t>
            </a:r>
          </a:p>
          <a:p>
            <a:r>
              <a:t>3.通过减轻社会压力，预防和减少自杀行为的发生是重要的公共卫生目标。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工作压力与自杀风险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1.工作压力过大可能导致情绪疲惫、绝望感和自杀倾向。</a:t>
            </a:r>
          </a:p>
          <a:p>
            <a:r>
              <a:t>2.一项研究显示，工作压力较大的职业群体自杀率相对较高。</a:t>
            </a:r>
          </a:p>
          <a:p>
            <a:r>
              <a:t>3.改善工作环境、减轻工作压力是降低自杀风险的重要措施。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社会压力：工作、家庭与人际关系的冲击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1.家庭压力如婚姻问题、亲子关系紧张等可能导致情感困扰和自杀倾向。</a:t>
            </a:r>
          </a:p>
          <a:p>
            <a:r>
              <a:t>2.家庭支持不足或家庭功能失调是增加自杀风险的重要因素。</a:t>
            </a:r>
          </a:p>
          <a:p>
            <a:r>
              <a:t>3.加强家庭支持和心理辅导有助于预防自杀行为的发生。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人际关系压力与自杀意念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1.人际关系问题如亲密关系破裂、社交孤立等可能引发自杀意念。</a:t>
            </a:r>
          </a:p>
          <a:p>
            <a:r>
              <a:t>2.良好的人际关系和社会支持是保护个体免受自杀意念的重要因素。</a:t>
            </a:r>
          </a:p>
          <a:p>
            <a:r>
              <a:t>3.提供心理援助和增强社交支持可以降低自杀风险。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家庭压力与自杀行为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社会压力：工作、家庭与人际关系的冲击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1.建立健全的社会支持系统有助于减少自杀行为的发生。</a:t>
            </a:r>
          </a:p>
          <a:p>
            <a:r>
              <a:t>2.社区、学校和家庭等应提供心理咨询服务，加强心理健康教育和心理辅导。</a:t>
            </a:r>
          </a:p>
          <a:p>
            <a:r>
              <a:t>3.提高公众对自杀问题的认识和关注，加强预防和干预措施的重要性。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社会支持系统与自杀预防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心理问题：抑郁、焦虑与精神疾病的角色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病理性自杀的文化背景研究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心理问题：抑郁、焦虑与精神疾病的角色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抑郁与自杀风险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1.抑郁症状增加自杀风险，尤其是当症状严重和长期存在时。</a:t>
            </a:r>
          </a:p>
          <a:p>
            <a:r>
              <a:t>2.在患有抑郁症的人群中，约15%的人有自杀倾向。</a:t>
            </a:r>
          </a:p>
          <a:p>
            <a:r>
              <a:t>3.早期识别和有效治疗抑郁症是预防自杀的关键。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焦虑与自杀意念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1.焦虑症状与自杀意念和行为之间存在关联。</a:t>
            </a:r>
          </a:p>
          <a:p>
            <a:r>
              <a:t>2.患有焦虑症的人更容易产生自杀念头。</a:t>
            </a:r>
          </a:p>
          <a:p>
            <a:r>
              <a:t>3.心理治疗和药物治疗对缓解焦虑和预防自杀有效。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https://d.book118.com/045001200002011042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引言：病理性自杀概述</vt:lpstr>
      <vt:lpstr> 引言：病理性自杀概述</vt:lpstr>
      <vt:lpstr> 引言：病理性自杀概述</vt:lpstr>
      <vt:lpstr> 引言：病理性自杀概述</vt:lpstr>
      <vt:lpstr> 文化因素：影响自杀的观念与习俗</vt:lpstr>
      <vt:lpstr> 文化因素：影响自杀的观念与习俗</vt:lpstr>
      <vt:lpstr> 文化因素：影响自杀的观念与习俗</vt:lpstr>
      <vt:lpstr> 文化因素：影响自杀的观念与习俗</vt:lpstr>
      <vt:lpstr> 社会压力：工作、家庭与人际关系的冲击</vt:lpstr>
      <vt:lpstr> 社会压力：工作、家庭与人际关系的冲击</vt:lpstr>
      <vt:lpstr> 社会压力：工作、家庭与人际关系的冲击</vt:lpstr>
      <vt:lpstr> 社会压力：工作、家庭与人际关系的冲击</vt:lpstr>
      <vt:lpstr> 心理问题：抑郁、焦虑与精神疾病的角色</vt:lpstr>
      <vt:lpstr> 心理问题：抑郁、焦虑与精神疾病的角色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2024-09-02T22:08:09.907</cp:lastPrinted>
  <dcterms:created xsi:type="dcterms:W3CDTF">2024-09-02T14:08:09Z</dcterms:created>
  <dcterms:modified xsi:type="dcterms:W3CDTF">2024-09-02T14:08:12Z</dcterms:modified>
</cp:coreProperties>
</file>